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2.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3.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theme/theme4.xml" ContentType="application/vnd.openxmlformats-officedocument.theme+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theme/theme5.xml" ContentType="application/vnd.openxmlformats-officedocument.theme+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5" r:id="rId1"/>
    <p:sldMasterId id="2147483756" r:id="rId2"/>
    <p:sldMasterId id="2147483791" r:id="rId3"/>
    <p:sldMasterId id="2147483804" r:id="rId4"/>
    <p:sldMasterId id="2147483843" r:id="rId5"/>
    <p:sldMasterId id="2147483891" r:id="rId6"/>
  </p:sldMasterIdLst>
  <p:notesMasterIdLst>
    <p:notesMasterId r:id="rId17"/>
  </p:notesMasterIdLst>
  <p:handoutMasterIdLst>
    <p:handoutMasterId r:id="rId18"/>
  </p:handoutMasterIdLst>
  <p:sldIdLst>
    <p:sldId id="2147470281" r:id="rId7"/>
    <p:sldId id="344" r:id="rId8"/>
    <p:sldId id="2147470081" r:id="rId9"/>
    <p:sldId id="449" r:id="rId10"/>
    <p:sldId id="2147470080" r:id="rId11"/>
    <p:sldId id="2147470282" r:id="rId12"/>
    <p:sldId id="274" r:id="rId13"/>
    <p:sldId id="2147374520" r:id="rId14"/>
    <p:sldId id="2147470082" r:id="rId15"/>
    <p:sldId id="267" r:id="rId16"/>
  </p:sldIdLst>
  <p:sldSz cx="8339138" cy="4691063"/>
  <p:notesSz cx="7315200" cy="9601200"/>
  <p:custDataLst>
    <p:tags r:id="rId19"/>
  </p:custDataLst>
  <p:defaultTextStyle>
    <a:defPPr>
      <a:defRPr lang="de-DE"/>
    </a:defPPr>
    <a:lvl1pPr algn="l" rtl="0" eaLnBrk="0" fontAlgn="base" hangingPunct="0">
      <a:spcBef>
        <a:spcPct val="0"/>
      </a:spcBef>
      <a:spcAft>
        <a:spcPct val="0"/>
      </a:spcAft>
      <a:defRPr sz="12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12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12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12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Arial" panose="020B0604020202020204" pitchFamily="34" charset="0"/>
        <a:ea typeface="+mn-ea"/>
        <a:cs typeface="+mn-cs"/>
      </a:defRPr>
    </a:lvl6pPr>
    <a:lvl7pPr marL="2743200" algn="l" defTabSz="914400" rtl="0" eaLnBrk="1" latinLnBrk="0" hangingPunct="1">
      <a:defRPr sz="1200" kern="1200">
        <a:solidFill>
          <a:schemeClr val="tx1"/>
        </a:solidFill>
        <a:latin typeface="Arial" panose="020B0604020202020204" pitchFamily="34" charset="0"/>
        <a:ea typeface="+mn-ea"/>
        <a:cs typeface="+mn-cs"/>
      </a:defRPr>
    </a:lvl7pPr>
    <a:lvl8pPr marL="3200400" algn="l" defTabSz="914400" rtl="0" eaLnBrk="1" latinLnBrk="0" hangingPunct="1">
      <a:defRPr sz="1200" kern="1200">
        <a:solidFill>
          <a:schemeClr val="tx1"/>
        </a:solidFill>
        <a:latin typeface="Arial" panose="020B0604020202020204" pitchFamily="34" charset="0"/>
        <a:ea typeface="+mn-ea"/>
        <a:cs typeface="+mn-cs"/>
      </a:defRPr>
    </a:lvl8pPr>
    <a:lvl9pPr marL="3657600" algn="l" defTabSz="914400" rtl="0" eaLnBrk="1" latinLnBrk="0" hangingPunct="1">
      <a:defRPr sz="1200"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1477" userDrawn="1">
          <p15:clr>
            <a:srgbClr val="A4A3A4"/>
          </p15:clr>
        </p15:guide>
        <p15:guide id="2" pos="2626"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7F7FF"/>
    <a:srgbClr val="EFEFFF"/>
    <a:srgbClr val="FFFFB3"/>
    <a:srgbClr val="FAFAFA"/>
    <a:srgbClr val="F0F0FF"/>
    <a:srgbClr val="FFFFCC"/>
    <a:srgbClr val="FFFFD2"/>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0062A2A-5BFA-EA47-87C6-243180005A4D}" v="36" dt="2025-06-05T06:16:34.49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270" autoAdjust="0"/>
    <p:restoredTop sz="50000" autoAdjust="0"/>
  </p:normalViewPr>
  <p:slideViewPr>
    <p:cSldViewPr>
      <p:cViewPr varScale="1">
        <p:scale>
          <a:sx n="188" d="100"/>
          <a:sy n="188" d="100"/>
        </p:scale>
        <p:origin x="1120" y="72"/>
      </p:cViewPr>
      <p:guideLst>
        <p:guide orient="horz" pos="1477"/>
        <p:guide pos="2626"/>
      </p:guideLst>
    </p:cSldViewPr>
  </p:slideViewPr>
  <p:notesTextViewPr>
    <p:cViewPr>
      <p:scale>
        <a:sx n="100" d="100"/>
        <a:sy n="100" d="100"/>
      </p:scale>
      <p:origin x="0" y="0"/>
    </p:cViewPr>
  </p:notesTextViewPr>
  <p:sorterViewPr>
    <p:cViewPr>
      <p:scale>
        <a:sx n="100" d="100"/>
        <a:sy n="100" d="100"/>
      </p:scale>
      <p:origin x="0" y="0"/>
    </p:cViewPr>
  </p:sorterViewPr>
  <p:notesViewPr>
    <p:cSldViewPr>
      <p:cViewPr varScale="1">
        <p:scale>
          <a:sx n="68" d="100"/>
          <a:sy n="68" d="100"/>
        </p:scale>
        <p:origin x="3192" y="6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handoutMaster" Target="handoutMasters/handoutMaster1.xml"/><Relationship Id="rId3" Type="http://schemas.openxmlformats.org/officeDocument/2006/relationships/slideMaster" Target="slideMasters/slideMaster3.xml"/><Relationship Id="rId21" Type="http://schemas.openxmlformats.org/officeDocument/2006/relationships/viewProps" Target="viewProp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notesMaster" Target="notesMasters/notesMaster1.xml"/><Relationship Id="rId25" Type="http://schemas.microsoft.com/office/2015/10/relationships/revisionInfo" Target="revisionInfo.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microsoft.com/office/2016/11/relationships/changesInfo" Target="changesInfos/changesInfo1.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tableStyles" Target="tableStyles.xml"/><Relationship Id="rId10" Type="http://schemas.openxmlformats.org/officeDocument/2006/relationships/slide" Target="slides/slide4.xml"/><Relationship Id="rId19" Type="http://schemas.openxmlformats.org/officeDocument/2006/relationships/tags" Target="tags/tag1.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uillaume Arnould" userId="19a7140a-c8ba-4e28-b47e-3839c68f43df" providerId="ADAL" clId="{00062A2A-5BFA-EA47-87C6-243180005A4D}"/>
    <pc:docChg chg="custSel addSld delSld modSld">
      <pc:chgData name="Guillaume Arnould" userId="19a7140a-c8ba-4e28-b47e-3839c68f43df" providerId="ADAL" clId="{00062A2A-5BFA-EA47-87C6-243180005A4D}" dt="2025-06-05T06:18:15.893" v="464" actId="20577"/>
      <pc:docMkLst>
        <pc:docMk/>
      </pc:docMkLst>
      <pc:sldChg chg="mod modShow">
        <pc:chgData name="Guillaume Arnould" userId="19a7140a-c8ba-4e28-b47e-3839c68f43df" providerId="ADAL" clId="{00062A2A-5BFA-EA47-87C6-243180005A4D}" dt="2025-05-27T12:12:28.183" v="97" actId="729"/>
        <pc:sldMkLst>
          <pc:docMk/>
          <pc:sldMk cId="3764836186" sldId="267"/>
        </pc:sldMkLst>
      </pc:sldChg>
      <pc:sldChg chg="addSp delSp modSp mod">
        <pc:chgData name="Guillaume Arnould" userId="19a7140a-c8ba-4e28-b47e-3839c68f43df" providerId="ADAL" clId="{00062A2A-5BFA-EA47-87C6-243180005A4D}" dt="2025-06-04T14:23:51.763" v="236" actId="692"/>
        <pc:sldMkLst>
          <pc:docMk/>
          <pc:sldMk cId="1896578083" sldId="274"/>
        </pc:sldMkLst>
        <pc:grpChg chg="add">
          <ac:chgData name="Guillaume Arnould" userId="19a7140a-c8ba-4e28-b47e-3839c68f43df" providerId="ADAL" clId="{00062A2A-5BFA-EA47-87C6-243180005A4D}" dt="2025-05-27T12:12:10.075" v="96" actId="164"/>
          <ac:grpSpMkLst>
            <pc:docMk/>
            <pc:sldMk cId="1896578083" sldId="274"/>
            <ac:grpSpMk id="7" creationId="{5176BC9C-EB98-170F-74A9-6B2D56EE0352}"/>
          </ac:grpSpMkLst>
        </pc:grpChg>
        <pc:grpChg chg="add del">
          <ac:chgData name="Guillaume Arnould" userId="19a7140a-c8ba-4e28-b47e-3839c68f43df" providerId="ADAL" clId="{00062A2A-5BFA-EA47-87C6-243180005A4D}" dt="2025-06-04T14:22:57.865" v="225" actId="165"/>
          <ac:grpSpMkLst>
            <pc:docMk/>
            <pc:sldMk cId="1896578083" sldId="274"/>
            <ac:grpSpMk id="8" creationId="{DEE84749-4FB4-FB70-9188-813A01094CAC}"/>
          </ac:grpSpMkLst>
        </pc:grpChg>
        <pc:picChg chg="mod topLvl">
          <ac:chgData name="Guillaume Arnould" userId="19a7140a-c8ba-4e28-b47e-3839c68f43df" providerId="ADAL" clId="{00062A2A-5BFA-EA47-87C6-243180005A4D}" dt="2025-05-27T12:11:53.935" v="94" actId="1076"/>
          <ac:picMkLst>
            <pc:docMk/>
            <pc:sldMk cId="1896578083" sldId="274"/>
            <ac:picMk id="3" creationId="{544148CC-DA8E-C8CF-E943-61011048A93A}"/>
          </ac:picMkLst>
        </pc:picChg>
        <pc:picChg chg="add mod">
          <ac:chgData name="Guillaume Arnould" userId="19a7140a-c8ba-4e28-b47e-3839c68f43df" providerId="ADAL" clId="{00062A2A-5BFA-EA47-87C6-243180005A4D}" dt="2025-06-04T14:23:51.763" v="236" actId="692"/>
          <ac:picMkLst>
            <pc:docMk/>
            <pc:sldMk cId="1896578083" sldId="274"/>
            <ac:picMk id="4" creationId="{DADAF0E5-EB43-C3CF-8D5E-F7BB0CCBB721}"/>
          </ac:picMkLst>
        </pc:picChg>
        <pc:picChg chg="add mod">
          <ac:chgData name="Guillaume Arnould" userId="19a7140a-c8ba-4e28-b47e-3839c68f43df" providerId="ADAL" clId="{00062A2A-5BFA-EA47-87C6-243180005A4D}" dt="2025-05-27T12:11:53.935" v="94" actId="1076"/>
          <ac:picMkLst>
            <pc:docMk/>
            <pc:sldMk cId="1896578083" sldId="274"/>
            <ac:picMk id="5" creationId="{EB266CEB-359E-1890-0FCE-57DC29B09B8D}"/>
          </ac:picMkLst>
        </pc:picChg>
        <pc:picChg chg="del topLvl">
          <ac:chgData name="Guillaume Arnould" userId="19a7140a-c8ba-4e28-b47e-3839c68f43df" providerId="ADAL" clId="{00062A2A-5BFA-EA47-87C6-243180005A4D}" dt="2025-06-04T14:23:00.515" v="226" actId="478"/>
          <ac:picMkLst>
            <pc:docMk/>
            <pc:sldMk cId="1896578083" sldId="274"/>
            <ac:picMk id="6" creationId="{01AC1075-D03A-90B8-08CC-30290026D0AA}"/>
          </ac:picMkLst>
        </pc:picChg>
        <pc:picChg chg="mod topLvl">
          <ac:chgData name="Guillaume Arnould" userId="19a7140a-c8ba-4e28-b47e-3839c68f43df" providerId="ADAL" clId="{00062A2A-5BFA-EA47-87C6-243180005A4D}" dt="2025-06-04T14:23:36.451" v="234" actId="1076"/>
          <ac:picMkLst>
            <pc:docMk/>
            <pc:sldMk cId="1896578083" sldId="274"/>
            <ac:picMk id="9" creationId="{BA1E17B3-24E2-4347-9476-F04FE066110E}"/>
          </ac:picMkLst>
        </pc:picChg>
        <pc:picChg chg="mod topLvl">
          <ac:chgData name="Guillaume Arnould" userId="19a7140a-c8ba-4e28-b47e-3839c68f43df" providerId="ADAL" clId="{00062A2A-5BFA-EA47-87C6-243180005A4D}" dt="2025-05-27T12:12:01.151" v="95" actId="1076"/>
          <ac:picMkLst>
            <pc:docMk/>
            <pc:sldMk cId="1896578083" sldId="274"/>
            <ac:picMk id="1026" creationId="{E89E257F-A40B-E84A-889A-D783630F15EC}"/>
          </ac:picMkLst>
        </pc:picChg>
      </pc:sldChg>
      <pc:sldChg chg="modSp mod">
        <pc:chgData name="Guillaume Arnould" userId="19a7140a-c8ba-4e28-b47e-3839c68f43df" providerId="ADAL" clId="{00062A2A-5BFA-EA47-87C6-243180005A4D}" dt="2025-06-04T14:25:14.404" v="270" actId="20577"/>
        <pc:sldMkLst>
          <pc:docMk/>
          <pc:sldMk cId="2246504876" sldId="449"/>
        </pc:sldMkLst>
        <pc:spChg chg="mod">
          <ac:chgData name="Guillaume Arnould" userId="19a7140a-c8ba-4e28-b47e-3839c68f43df" providerId="ADAL" clId="{00062A2A-5BFA-EA47-87C6-243180005A4D}" dt="2025-06-04T14:25:14.404" v="270" actId="20577"/>
          <ac:spMkLst>
            <pc:docMk/>
            <pc:sldMk cId="2246504876" sldId="449"/>
            <ac:spMk id="39" creationId="{00000000-0000-0000-0000-000000000000}"/>
          </ac:spMkLst>
        </pc:spChg>
        <pc:spChg chg="mod">
          <ac:chgData name="Guillaume Arnould" userId="19a7140a-c8ba-4e28-b47e-3839c68f43df" providerId="ADAL" clId="{00062A2A-5BFA-EA47-87C6-243180005A4D}" dt="2025-06-04T14:24:48.572" v="241" actId="20577"/>
          <ac:spMkLst>
            <pc:docMk/>
            <pc:sldMk cId="2246504876" sldId="449"/>
            <ac:spMk id="40" creationId="{00000000-0000-0000-0000-000000000000}"/>
          </ac:spMkLst>
        </pc:spChg>
      </pc:sldChg>
      <pc:sldChg chg="addSp delSp modSp mod">
        <pc:chgData name="Guillaume Arnould" userId="19a7140a-c8ba-4e28-b47e-3839c68f43df" providerId="ADAL" clId="{00062A2A-5BFA-EA47-87C6-243180005A4D}" dt="2025-06-05T06:18:15.893" v="464" actId="20577"/>
        <pc:sldMkLst>
          <pc:docMk/>
          <pc:sldMk cId="765563068" sldId="2147470080"/>
        </pc:sldMkLst>
        <pc:spChg chg="mod">
          <ac:chgData name="Guillaume Arnould" userId="19a7140a-c8ba-4e28-b47e-3839c68f43df" providerId="ADAL" clId="{00062A2A-5BFA-EA47-87C6-243180005A4D}" dt="2025-06-04T14:25:47.855" v="278" actId="20577"/>
          <ac:spMkLst>
            <pc:docMk/>
            <pc:sldMk cId="765563068" sldId="2147470080"/>
            <ac:spMk id="2" creationId="{FF74C952-DF1D-6250-93B7-F3DEC2C26D06}"/>
          </ac:spMkLst>
        </pc:spChg>
        <pc:spChg chg="mod">
          <ac:chgData name="Guillaume Arnould" userId="19a7140a-c8ba-4e28-b47e-3839c68f43df" providerId="ADAL" clId="{00062A2A-5BFA-EA47-87C6-243180005A4D}" dt="2025-06-05T06:18:15.893" v="464" actId="20577"/>
          <ac:spMkLst>
            <pc:docMk/>
            <pc:sldMk cId="765563068" sldId="2147470080"/>
            <ac:spMk id="3" creationId="{0210E56C-83FA-39B5-3257-A7B86E9ED756}"/>
          </ac:spMkLst>
        </pc:spChg>
        <pc:graphicFrameChg chg="mod modGraphic">
          <ac:chgData name="Guillaume Arnould" userId="19a7140a-c8ba-4e28-b47e-3839c68f43df" providerId="ADAL" clId="{00062A2A-5BFA-EA47-87C6-243180005A4D}" dt="2025-06-05T06:17:57.489" v="463" actId="20577"/>
          <ac:graphicFrameMkLst>
            <pc:docMk/>
            <pc:sldMk cId="765563068" sldId="2147470080"/>
            <ac:graphicFrameMk id="5" creationId="{20824692-AF79-34A3-0BA0-C70736C75676}"/>
          </ac:graphicFrameMkLst>
        </pc:graphicFrameChg>
        <pc:picChg chg="del">
          <ac:chgData name="Guillaume Arnould" userId="19a7140a-c8ba-4e28-b47e-3839c68f43df" providerId="ADAL" clId="{00062A2A-5BFA-EA47-87C6-243180005A4D}" dt="2025-06-04T14:28:12.114" v="284" actId="478"/>
          <ac:picMkLst>
            <pc:docMk/>
            <pc:sldMk cId="765563068" sldId="2147470080"/>
            <ac:picMk id="4" creationId="{6279830C-DD7C-CE8F-9FB4-20355D196EA8}"/>
          </ac:picMkLst>
        </pc:picChg>
        <pc:picChg chg="add mod">
          <ac:chgData name="Guillaume Arnould" userId="19a7140a-c8ba-4e28-b47e-3839c68f43df" providerId="ADAL" clId="{00062A2A-5BFA-EA47-87C6-243180005A4D}" dt="2025-06-04T14:28:24.244" v="287" actId="14100"/>
          <ac:picMkLst>
            <pc:docMk/>
            <pc:sldMk cId="765563068" sldId="2147470080"/>
            <ac:picMk id="7" creationId="{3AC21918-B9F9-52AB-2AA7-E3D596EC70B1}"/>
          </ac:picMkLst>
        </pc:picChg>
      </pc:sldChg>
      <pc:sldChg chg="delSp modSp del mod">
        <pc:chgData name="Guillaume Arnould" userId="19a7140a-c8ba-4e28-b47e-3839c68f43df" providerId="ADAL" clId="{00062A2A-5BFA-EA47-87C6-243180005A4D}" dt="2025-05-27T12:10:28.326" v="83" actId="2696"/>
        <pc:sldMkLst>
          <pc:docMk/>
          <pc:sldMk cId="3316140969" sldId="2147470280"/>
        </pc:sldMkLst>
      </pc:sldChg>
      <pc:sldChg chg="add">
        <pc:chgData name="Guillaume Arnould" userId="19a7140a-c8ba-4e28-b47e-3839c68f43df" providerId="ADAL" clId="{00062A2A-5BFA-EA47-87C6-243180005A4D}" dt="2025-05-27T12:08:22.300" v="80" actId="2890"/>
        <pc:sldMkLst>
          <pc:docMk/>
          <pc:sldMk cId="4194807110" sldId="2147470281"/>
        </pc:sldMkLst>
      </pc:sldChg>
      <pc:sldChg chg="modSp add mod">
        <pc:chgData name="Guillaume Arnould" userId="19a7140a-c8ba-4e28-b47e-3839c68f43df" providerId="ADAL" clId="{00062A2A-5BFA-EA47-87C6-243180005A4D}" dt="2025-06-04T18:53:14.650" v="443"/>
        <pc:sldMkLst>
          <pc:docMk/>
          <pc:sldMk cId="3913803826" sldId="2147470282"/>
        </pc:sldMkLst>
        <pc:spChg chg="mod">
          <ac:chgData name="Guillaume Arnould" userId="19a7140a-c8ba-4e28-b47e-3839c68f43df" providerId="ADAL" clId="{00062A2A-5BFA-EA47-87C6-243180005A4D}" dt="2025-06-04T14:29:20.664" v="317" actId="20577"/>
          <ac:spMkLst>
            <pc:docMk/>
            <pc:sldMk cId="3913803826" sldId="2147470282"/>
            <ac:spMk id="2" creationId="{B755495A-858A-8F0A-6A03-25DE509DB403}"/>
          </ac:spMkLst>
        </pc:spChg>
        <pc:graphicFrameChg chg="mod">
          <ac:chgData name="Guillaume Arnould" userId="19a7140a-c8ba-4e28-b47e-3839c68f43df" providerId="ADAL" clId="{00062A2A-5BFA-EA47-87C6-243180005A4D}" dt="2025-06-04T18:53:14.650" v="443"/>
          <ac:graphicFrameMkLst>
            <pc:docMk/>
            <pc:sldMk cId="3913803826" sldId="2147470282"/>
            <ac:graphicFrameMk id="5" creationId="{A8DAEEF7-7EEA-E503-90C9-B734ECEE9466}"/>
          </ac:graphicFrameMkLst>
        </pc:graphicFrame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9570" name="Rectangle 2"/>
          <p:cNvSpPr>
            <a:spLocks noGrp="1" noChangeArrowheads="1"/>
          </p:cNvSpPr>
          <p:nvPr>
            <p:ph type="hdr" sz="quarter"/>
          </p:nvPr>
        </p:nvSpPr>
        <p:spPr bwMode="auto">
          <a:xfrm>
            <a:off x="0" y="0"/>
            <a:ext cx="3170238" cy="477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43" tIns="46023" rIns="92043" bIns="46023" numCol="1" anchor="t" anchorCtr="0" compatLnSpc="1">
            <a:prstTxWarp prst="textNoShape">
              <a:avLst/>
            </a:prstTxWarp>
          </a:bodyPr>
          <a:lstStyle>
            <a:lvl1pPr algn="l" defTabSz="922338" eaLnBrk="1" hangingPunct="1">
              <a:buFontTx/>
              <a:buNone/>
              <a:defRPr smtClean="0"/>
            </a:lvl1pPr>
          </a:lstStyle>
          <a:p>
            <a:pPr>
              <a:defRPr/>
            </a:pPr>
            <a:endParaRPr lang="en-US" altLang="en-US"/>
          </a:p>
        </p:txBody>
      </p:sp>
      <p:sp>
        <p:nvSpPr>
          <p:cNvPr id="109571" name="Rectangle 3"/>
          <p:cNvSpPr>
            <a:spLocks noGrp="1" noChangeArrowheads="1"/>
          </p:cNvSpPr>
          <p:nvPr>
            <p:ph type="dt" sz="quarter" idx="1"/>
          </p:nvPr>
        </p:nvSpPr>
        <p:spPr bwMode="auto">
          <a:xfrm>
            <a:off x="4144963" y="0"/>
            <a:ext cx="3167062" cy="477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43" tIns="46023" rIns="92043" bIns="46023" numCol="1" anchor="t" anchorCtr="0" compatLnSpc="1">
            <a:prstTxWarp prst="textNoShape">
              <a:avLst/>
            </a:prstTxWarp>
          </a:bodyPr>
          <a:lstStyle>
            <a:lvl1pPr algn="r" defTabSz="922338" eaLnBrk="1" hangingPunct="1">
              <a:buFontTx/>
              <a:buNone/>
              <a:defRPr smtClean="0"/>
            </a:lvl1pPr>
          </a:lstStyle>
          <a:p>
            <a:pPr>
              <a:defRPr/>
            </a:pPr>
            <a:fld id="{DBC9D446-9F60-4EF6-8EA1-FB2A085080E7}" type="datetime4">
              <a:rPr lang="en-US" altLang="en-US"/>
              <a:pPr>
                <a:defRPr/>
              </a:pPr>
              <a:t>June 4, 2025</a:t>
            </a:fld>
            <a:endParaRPr lang="en-US" altLang="en-US"/>
          </a:p>
        </p:txBody>
      </p:sp>
      <p:sp>
        <p:nvSpPr>
          <p:cNvPr id="109572" name="Rectangle 4"/>
          <p:cNvSpPr>
            <a:spLocks noGrp="1" noChangeArrowheads="1"/>
          </p:cNvSpPr>
          <p:nvPr>
            <p:ph type="ftr" sz="quarter" idx="2"/>
          </p:nvPr>
        </p:nvSpPr>
        <p:spPr bwMode="auto">
          <a:xfrm>
            <a:off x="0" y="9120188"/>
            <a:ext cx="3170238" cy="477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43" tIns="46023" rIns="92043" bIns="46023" numCol="1" anchor="b" anchorCtr="0" compatLnSpc="1">
            <a:prstTxWarp prst="textNoShape">
              <a:avLst/>
            </a:prstTxWarp>
          </a:bodyPr>
          <a:lstStyle>
            <a:lvl1pPr algn="l" defTabSz="922338" eaLnBrk="1" hangingPunct="1">
              <a:buFontTx/>
              <a:buNone/>
              <a:defRPr smtClean="0"/>
            </a:lvl1pPr>
          </a:lstStyle>
          <a:p>
            <a:pPr>
              <a:defRPr/>
            </a:pPr>
            <a:r>
              <a:rPr lang="en-US" altLang="en-US"/>
              <a:t>© Copyright IBM Corporation 2014</a:t>
            </a:r>
          </a:p>
        </p:txBody>
      </p:sp>
      <p:sp>
        <p:nvSpPr>
          <p:cNvPr id="109573" name="Rectangle 5"/>
          <p:cNvSpPr>
            <a:spLocks noGrp="1" noChangeArrowheads="1"/>
          </p:cNvSpPr>
          <p:nvPr>
            <p:ph type="sldNum" sz="quarter" idx="3"/>
          </p:nvPr>
        </p:nvSpPr>
        <p:spPr bwMode="auto">
          <a:xfrm>
            <a:off x="4144963" y="9120188"/>
            <a:ext cx="3167062" cy="477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43" tIns="46023" rIns="92043" bIns="46023" numCol="1" anchor="b" anchorCtr="0" compatLnSpc="1">
            <a:prstTxWarp prst="textNoShape">
              <a:avLst/>
            </a:prstTxWarp>
          </a:bodyPr>
          <a:lstStyle>
            <a:lvl1pPr algn="r" defTabSz="922338" eaLnBrk="1" hangingPunct="1">
              <a:buFontTx/>
              <a:buNone/>
              <a:defRPr smtClean="0"/>
            </a:lvl1pPr>
          </a:lstStyle>
          <a:p>
            <a:pPr>
              <a:defRPr/>
            </a:pPr>
            <a:fld id="{40FB407C-CB3A-48FC-A7A1-0BB1ACA6FFFE}" type="slidenum">
              <a:rPr lang="en-US" altLang="en-US"/>
              <a:pPr>
                <a:defRPr/>
              </a:pPr>
              <a:t>‹#›</a:t>
            </a:fld>
            <a:endParaRPr lang="en-US" altLang="en-US"/>
          </a:p>
        </p:txBody>
      </p:sp>
    </p:spTree>
    <p:extLst>
      <p:ext uri="{BB962C8B-B14F-4D97-AF65-F5344CB8AC3E}">
        <p14:creationId xmlns:p14="http://schemas.microsoft.com/office/powerpoint/2010/main" val="248941533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1618" name="Rectangle 2"/>
          <p:cNvSpPr>
            <a:spLocks noGrp="1" noChangeArrowheads="1"/>
          </p:cNvSpPr>
          <p:nvPr>
            <p:ph type="hdr" sz="quarter"/>
          </p:nvPr>
        </p:nvSpPr>
        <p:spPr bwMode="gray">
          <a:xfrm>
            <a:off x="741363" y="0"/>
            <a:ext cx="4752975" cy="206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02841" rIns="0" bIns="0" numCol="1" anchor="t" anchorCtr="0" compatLnSpc="1">
            <a:prstTxWarp prst="textNoShape">
              <a:avLst/>
            </a:prstTxWarp>
          </a:bodyPr>
          <a:lstStyle>
            <a:lvl1pPr algn="l" defTabSz="922338" eaLnBrk="1" hangingPunct="1">
              <a:buFontTx/>
              <a:buNone/>
              <a:defRPr sz="900" smtClean="0"/>
            </a:lvl1pPr>
          </a:lstStyle>
          <a:p>
            <a:pPr>
              <a:defRPr/>
            </a:pPr>
            <a:endParaRPr lang="en-US" altLang="en-US"/>
          </a:p>
        </p:txBody>
      </p:sp>
      <p:sp>
        <p:nvSpPr>
          <p:cNvPr id="11267" name="Rectangle 4"/>
          <p:cNvSpPr>
            <a:spLocks noGrp="1" noRot="1" noChangeAspect="1" noChangeArrowheads="1" noTextEdit="1"/>
          </p:cNvSpPr>
          <p:nvPr>
            <p:ph type="sldImg" idx="2"/>
          </p:nvPr>
        </p:nvSpPr>
        <p:spPr bwMode="gray">
          <a:xfrm>
            <a:off x="-190500" y="274638"/>
            <a:ext cx="7700963" cy="4332287"/>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111621" name="Rectangle 5"/>
          <p:cNvSpPr>
            <a:spLocks noGrp="1" noChangeArrowheads="1"/>
          </p:cNvSpPr>
          <p:nvPr>
            <p:ph type="body" sz="quarter" idx="3"/>
          </p:nvPr>
        </p:nvSpPr>
        <p:spPr bwMode="gray">
          <a:xfrm>
            <a:off x="731838" y="4630738"/>
            <a:ext cx="5851525" cy="4549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6023" rIns="92043" bIns="46023" numCol="1" anchor="t" anchorCtr="0" compatLnSpc="1">
            <a:prstTxWarp prst="textNoShape">
              <a:avLst/>
            </a:prstTxWarp>
          </a:bodyPr>
          <a:lstStyle/>
          <a:p>
            <a:pPr lvl="0"/>
            <a:r>
              <a:rPr lang="en-US" altLang="en-US" noProof="0"/>
              <a:t>Click to edit Master text styles</a:t>
            </a:r>
          </a:p>
          <a:p>
            <a:pPr lvl="1"/>
            <a:r>
              <a:rPr lang="en-US" altLang="en-US" noProof="0"/>
              <a:t>Second level</a:t>
            </a:r>
          </a:p>
          <a:p>
            <a:pPr lvl="2"/>
            <a:r>
              <a:rPr lang="en-US" altLang="en-US" noProof="0"/>
              <a:t>Third level</a:t>
            </a:r>
          </a:p>
          <a:p>
            <a:pPr lvl="3"/>
            <a:r>
              <a:rPr lang="en-US" altLang="en-US" noProof="0"/>
              <a:t>Fourth level</a:t>
            </a:r>
          </a:p>
          <a:p>
            <a:pPr lvl="4"/>
            <a:r>
              <a:rPr lang="en-US" altLang="en-US" noProof="0"/>
              <a:t>Fifth level</a:t>
            </a:r>
          </a:p>
        </p:txBody>
      </p:sp>
      <p:sp>
        <p:nvSpPr>
          <p:cNvPr id="111622" name="Rectangle 6"/>
          <p:cNvSpPr>
            <a:spLocks noGrp="1" noChangeArrowheads="1"/>
          </p:cNvSpPr>
          <p:nvPr>
            <p:ph type="ftr" sz="quarter" idx="4"/>
          </p:nvPr>
        </p:nvSpPr>
        <p:spPr bwMode="gray">
          <a:xfrm>
            <a:off x="727075" y="9331325"/>
            <a:ext cx="5270500" cy="131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bodyPr>
          <a:lstStyle>
            <a:lvl1pPr algn="l" defTabSz="922338" eaLnBrk="1" hangingPunct="1">
              <a:buFontTx/>
              <a:buNone/>
              <a:defRPr sz="900" smtClean="0"/>
            </a:lvl1pPr>
          </a:lstStyle>
          <a:p>
            <a:pPr>
              <a:defRPr/>
            </a:pPr>
            <a:r>
              <a:rPr lang="en-US" altLang="en-US"/>
              <a:t>© Copyright IBM Corporation 2014</a:t>
            </a:r>
          </a:p>
        </p:txBody>
      </p:sp>
      <p:sp>
        <p:nvSpPr>
          <p:cNvPr id="111623" name="Rectangle 7"/>
          <p:cNvSpPr>
            <a:spLocks noGrp="1" noChangeArrowheads="1"/>
          </p:cNvSpPr>
          <p:nvPr>
            <p:ph type="sldNum" sz="quarter" idx="5"/>
          </p:nvPr>
        </p:nvSpPr>
        <p:spPr bwMode="gray">
          <a:xfrm>
            <a:off x="6116638" y="9323388"/>
            <a:ext cx="700087" cy="139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b" anchorCtr="0" compatLnSpc="1">
            <a:prstTxWarp prst="textNoShape">
              <a:avLst/>
            </a:prstTxWarp>
          </a:bodyPr>
          <a:lstStyle>
            <a:lvl1pPr algn="r" defTabSz="922338" eaLnBrk="1" hangingPunct="1">
              <a:buFontTx/>
              <a:buNone/>
              <a:defRPr sz="1000" smtClean="0"/>
            </a:lvl1pPr>
          </a:lstStyle>
          <a:p>
            <a:pPr>
              <a:defRPr/>
            </a:pPr>
            <a:fld id="{2DCC7981-8203-4A4C-AFA1-3242270B6AEB}" type="slidenum">
              <a:rPr lang="en-US" altLang="en-US"/>
              <a:pPr>
                <a:defRPr/>
              </a:pPr>
              <a:t>‹#›</a:t>
            </a:fld>
            <a:endParaRPr lang="en-US" altLang="en-US"/>
          </a:p>
        </p:txBody>
      </p:sp>
      <p:sp>
        <p:nvSpPr>
          <p:cNvPr id="11271" name="Line 10"/>
          <p:cNvSpPr>
            <a:spLocks noChangeShapeType="1"/>
          </p:cNvSpPr>
          <p:nvPr/>
        </p:nvSpPr>
        <p:spPr bwMode="gray">
          <a:xfrm>
            <a:off x="725488" y="9264650"/>
            <a:ext cx="610076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p>
            <a:endParaRPr lang="en-US"/>
          </a:p>
        </p:txBody>
      </p:sp>
      <p:sp>
        <p:nvSpPr>
          <p:cNvPr id="111627" name="Rectangle 11"/>
          <p:cNvSpPr>
            <a:spLocks noGrp="1" noChangeArrowheads="1"/>
          </p:cNvSpPr>
          <p:nvPr>
            <p:ph type="dt" idx="1"/>
          </p:nvPr>
        </p:nvSpPr>
        <p:spPr bwMode="gray">
          <a:xfrm>
            <a:off x="5537200" y="0"/>
            <a:ext cx="1279525" cy="204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04400" rIns="0" bIns="0" numCol="1" anchor="t" anchorCtr="0" compatLnSpc="1">
            <a:prstTxWarp prst="textNoShape">
              <a:avLst/>
            </a:prstTxWarp>
          </a:bodyPr>
          <a:lstStyle>
            <a:lvl1pPr algn="r" eaLnBrk="1" hangingPunct="1">
              <a:buFontTx/>
              <a:buNone/>
              <a:defRPr sz="900" smtClean="0"/>
            </a:lvl1pPr>
          </a:lstStyle>
          <a:p>
            <a:pPr>
              <a:defRPr/>
            </a:pPr>
            <a:fld id="{AFE1593B-4629-426E-BD3A-F43C41EBC108}" type="datetime4">
              <a:rPr lang="en-US" altLang="en-US"/>
              <a:pPr>
                <a:defRPr/>
              </a:pPr>
              <a:t>June 4, 2025</a:t>
            </a:fld>
            <a:endParaRPr lang="en-US" altLang="en-US"/>
          </a:p>
        </p:txBody>
      </p:sp>
    </p:spTree>
    <p:extLst>
      <p:ext uri="{BB962C8B-B14F-4D97-AF65-F5344CB8AC3E}">
        <p14:creationId xmlns:p14="http://schemas.microsoft.com/office/powerpoint/2010/main" val="1719038003"/>
      </p:ext>
    </p:extLst>
  </p:cSld>
  <p:clrMap bg1="lt1" tx1="dk1" bg2="lt2" tx2="dk2" accent1="accent1" accent2="accent2" accent3="accent3" accent4="accent4" accent5="accent5" accent6="accent6" hlink="hlink" folHlink="folHlink"/>
  <p:hf hdr="0" dt="0"/>
  <p:notesStyle>
    <a:lvl1pPr algn="l" rtl="0" eaLnBrk="0" fontAlgn="base" hangingPunct="0">
      <a:spcBef>
        <a:spcPct val="30000"/>
      </a:spcBef>
      <a:spcAft>
        <a:spcPct val="0"/>
      </a:spcAft>
      <a:defRPr sz="1000" kern="1200">
        <a:solidFill>
          <a:schemeClr val="tx1"/>
        </a:solidFill>
        <a:latin typeface="Arial" panose="020B0604020202020204" pitchFamily="34" charset="0"/>
        <a:ea typeface="+mn-ea"/>
        <a:cs typeface="+mn-cs"/>
      </a:defRPr>
    </a:lvl1pPr>
    <a:lvl2pPr marL="182563" algn="l" rtl="0" eaLnBrk="0" fontAlgn="base" hangingPunct="0">
      <a:spcBef>
        <a:spcPct val="30000"/>
      </a:spcBef>
      <a:spcAft>
        <a:spcPct val="0"/>
      </a:spcAft>
      <a:defRPr sz="1000" kern="1200">
        <a:solidFill>
          <a:schemeClr val="tx1"/>
        </a:solidFill>
        <a:latin typeface="Arial" panose="020B0604020202020204" pitchFamily="34" charset="0"/>
        <a:ea typeface="+mn-ea"/>
        <a:cs typeface="+mn-cs"/>
      </a:defRPr>
    </a:lvl2pPr>
    <a:lvl3pPr marL="361950" algn="l" rtl="0" eaLnBrk="0" fontAlgn="base" hangingPunct="0">
      <a:spcBef>
        <a:spcPct val="30000"/>
      </a:spcBef>
      <a:spcAft>
        <a:spcPct val="0"/>
      </a:spcAft>
      <a:defRPr sz="1000" kern="1200">
        <a:solidFill>
          <a:schemeClr val="tx1"/>
        </a:solidFill>
        <a:latin typeface="Arial" panose="020B0604020202020204" pitchFamily="34" charset="0"/>
        <a:ea typeface="+mn-ea"/>
        <a:cs typeface="+mn-cs"/>
      </a:defRPr>
    </a:lvl3pPr>
    <a:lvl4pPr marL="541338" algn="l" rtl="0" eaLnBrk="0" fontAlgn="base" hangingPunct="0">
      <a:spcBef>
        <a:spcPct val="30000"/>
      </a:spcBef>
      <a:spcAft>
        <a:spcPct val="0"/>
      </a:spcAft>
      <a:defRPr sz="1000" kern="1200">
        <a:solidFill>
          <a:schemeClr val="tx1"/>
        </a:solidFill>
        <a:latin typeface="Arial" panose="020B0604020202020204" pitchFamily="34" charset="0"/>
        <a:ea typeface="+mn-ea"/>
        <a:cs typeface="+mn-cs"/>
      </a:defRPr>
    </a:lvl4pPr>
    <a:lvl5pPr marL="720725" algn="l" rtl="0" eaLnBrk="0" fontAlgn="base" hangingPunct="0">
      <a:spcBef>
        <a:spcPct val="30000"/>
      </a:spcBef>
      <a:spcAft>
        <a:spcPct val="0"/>
      </a:spcAft>
      <a:defRPr sz="10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531238E4-AE7C-470E-9DDD-ADFFA3BA7C3A}" type="slidenum">
              <a:rPr lang="en-US" smtClean="0"/>
              <a:pPr>
                <a:defRPr/>
              </a:pPr>
              <a:t>4</a:t>
            </a:fld>
            <a:endParaRPr lang="en-US" dirty="0"/>
          </a:p>
        </p:txBody>
      </p:sp>
    </p:spTree>
    <p:extLst>
      <p:ext uri="{BB962C8B-B14F-4D97-AF65-F5344CB8AC3E}">
        <p14:creationId xmlns:p14="http://schemas.microsoft.com/office/powerpoint/2010/main" val="27860201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4.jpg"/><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5.jpg"/><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6.jpg"/><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7.jpg"/><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8.jpg"/><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9.jpg"/><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0.jpg"/><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5.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12.emf"/></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4.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g"/><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Speaker Title">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8339138" cy="4691063"/>
          </a:xfrm>
          <a:prstGeom prst="rect">
            <a:avLst/>
          </a:prstGeom>
        </p:spPr>
      </p:pic>
      <p:sp>
        <p:nvSpPr>
          <p:cNvPr id="4" name="Title 21"/>
          <p:cNvSpPr>
            <a:spLocks noGrp="1"/>
          </p:cNvSpPr>
          <p:nvPr>
            <p:ph type="title" hasCustomPrompt="1"/>
          </p:nvPr>
        </p:nvSpPr>
        <p:spPr>
          <a:xfrm>
            <a:off x="370762" y="1426980"/>
            <a:ext cx="4375843" cy="759969"/>
          </a:xfrm>
          <a:prstGeom prst="rect">
            <a:avLst/>
          </a:prstGeom>
        </p:spPr>
        <p:txBody>
          <a:bodyPr lIns="0"/>
          <a:lstStyle>
            <a:lvl1pPr algn="l">
              <a:lnSpc>
                <a:spcPts val="1667"/>
              </a:lnSpc>
              <a:defRPr sz="1579" b="0" i="0">
                <a:solidFill>
                  <a:schemeClr val="bg1"/>
                </a:solidFill>
                <a:latin typeface="+mn-lt"/>
                <a:ea typeface="IBM Plex Sans" charset="0"/>
                <a:cs typeface="IBM Plex Sans" charset="0"/>
              </a:defRPr>
            </a:lvl1pPr>
          </a:lstStyle>
          <a:p>
            <a:r>
              <a:rPr lang="en-US" dirty="0"/>
              <a:t>Presentation </a:t>
            </a:r>
            <a:br>
              <a:rPr lang="en-US" dirty="0"/>
            </a:br>
            <a:r>
              <a:rPr lang="en-US" dirty="0"/>
              <a:t>Title</a:t>
            </a:r>
          </a:p>
        </p:txBody>
      </p:sp>
      <p:sp>
        <p:nvSpPr>
          <p:cNvPr id="5" name="Text Placeholder 24"/>
          <p:cNvSpPr>
            <a:spLocks noGrp="1"/>
          </p:cNvSpPr>
          <p:nvPr>
            <p:ph type="body" sz="quarter" idx="10" hasCustomPrompt="1"/>
          </p:nvPr>
        </p:nvSpPr>
        <p:spPr>
          <a:xfrm>
            <a:off x="370762" y="2195697"/>
            <a:ext cx="3644319" cy="629834"/>
          </a:xfrm>
          <a:prstGeom prst="rect">
            <a:avLst/>
          </a:prstGeom>
        </p:spPr>
        <p:txBody>
          <a:bodyPr lIns="0"/>
          <a:lstStyle>
            <a:lvl1pPr marL="0" indent="0">
              <a:buNone/>
              <a:defRPr sz="884" b="0" i="0" baseline="0">
                <a:solidFill>
                  <a:srgbClr val="619AEC"/>
                </a:solidFill>
                <a:latin typeface="+mn-lt"/>
                <a:ea typeface="IBM Plex Sans" charset="0"/>
                <a:cs typeface="IBM Plex Sans" charset="0"/>
              </a:defRPr>
            </a:lvl1pPr>
            <a:lvl2pPr marL="288676" indent="0">
              <a:buNone/>
              <a:defRPr/>
            </a:lvl2pPr>
            <a:lvl3pPr marL="577353" indent="0">
              <a:buNone/>
              <a:defRPr/>
            </a:lvl3pPr>
            <a:lvl4pPr marL="866029" indent="0">
              <a:buNone/>
              <a:defRPr/>
            </a:lvl4pPr>
            <a:lvl5pPr marL="1154705" indent="0">
              <a:buNone/>
              <a:defRPr/>
            </a:lvl5pPr>
          </a:lstStyle>
          <a:p>
            <a:pPr lvl="0"/>
            <a:r>
              <a:rPr lang="en-US" dirty="0"/>
              <a:t>Speaker Name, Title</a:t>
            </a:r>
          </a:p>
        </p:txBody>
      </p:sp>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22562" y="4229408"/>
            <a:ext cx="737140" cy="425002"/>
          </a:xfrm>
          <a:prstGeom prst="rect">
            <a:avLst/>
          </a:prstGeom>
        </p:spPr>
      </p:pic>
      <p:sp>
        <p:nvSpPr>
          <p:cNvPr id="7" name="Rectangle 6"/>
          <p:cNvSpPr>
            <a:spLocks noChangeArrowheads="1"/>
          </p:cNvSpPr>
          <p:nvPr/>
        </p:nvSpPr>
        <p:spPr bwMode="black">
          <a:xfrm>
            <a:off x="3178569" y="4304097"/>
            <a:ext cx="1615355" cy="1854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54271" tIns="27136" rIns="54271" bIns="27136"/>
          <a:lstStyle>
            <a:lvl1pPr eaLnBrk="0" hangingPunct="0">
              <a:defRPr sz="2200">
                <a:solidFill>
                  <a:srgbClr val="000000"/>
                </a:solidFill>
                <a:latin typeface="Gill Sans"/>
                <a:ea typeface="ヒラギノ角ゴ ProN W3"/>
                <a:cs typeface="ヒラギノ角ゴ ProN W3"/>
                <a:sym typeface="Gill Sans"/>
              </a:defRPr>
            </a:lvl1pPr>
            <a:lvl2pPr marL="742950" indent="-285750" eaLnBrk="0" hangingPunct="0">
              <a:defRPr sz="2200">
                <a:solidFill>
                  <a:srgbClr val="000000"/>
                </a:solidFill>
                <a:latin typeface="Gill Sans"/>
                <a:ea typeface="ヒラギノ角ゴ ProN W3"/>
                <a:cs typeface="ヒラギノ角ゴ ProN W3"/>
                <a:sym typeface="Gill Sans"/>
              </a:defRPr>
            </a:lvl2pPr>
            <a:lvl3pPr marL="1143000" indent="-228600" eaLnBrk="0" hangingPunct="0">
              <a:defRPr sz="2200">
                <a:solidFill>
                  <a:srgbClr val="000000"/>
                </a:solidFill>
                <a:latin typeface="Gill Sans"/>
                <a:ea typeface="ヒラギノ角ゴ ProN W3"/>
                <a:cs typeface="ヒラギノ角ゴ ProN W3"/>
                <a:sym typeface="Gill Sans"/>
              </a:defRPr>
            </a:lvl3pPr>
            <a:lvl4pPr marL="1600200" indent="-228600" eaLnBrk="0" hangingPunct="0">
              <a:defRPr sz="2200">
                <a:solidFill>
                  <a:srgbClr val="000000"/>
                </a:solidFill>
                <a:latin typeface="Gill Sans"/>
                <a:ea typeface="ヒラギノ角ゴ ProN W3"/>
                <a:cs typeface="ヒラギノ角ゴ ProN W3"/>
                <a:sym typeface="Gill Sans"/>
              </a:defRPr>
            </a:lvl4pPr>
            <a:lvl5pPr marL="2057400" indent="-228600" eaLnBrk="0" hangingPunct="0">
              <a:defRPr sz="2200">
                <a:solidFill>
                  <a:srgbClr val="000000"/>
                </a:solidFill>
                <a:latin typeface="Gill Sans"/>
                <a:ea typeface="ヒラギノ角ゴ ProN W3"/>
                <a:cs typeface="ヒラギノ角ゴ ProN W3"/>
                <a:sym typeface="Gill Sans"/>
              </a:defRPr>
            </a:lvl5pPr>
            <a:lvl6pPr marL="2514600" indent="-228600" algn="ctr" eaLnBrk="0" fontAlgn="base" hangingPunct="0">
              <a:spcBef>
                <a:spcPct val="0"/>
              </a:spcBef>
              <a:spcAft>
                <a:spcPct val="0"/>
              </a:spcAft>
              <a:defRPr sz="2200">
                <a:solidFill>
                  <a:srgbClr val="000000"/>
                </a:solidFill>
                <a:latin typeface="Gill Sans"/>
                <a:ea typeface="ヒラギノ角ゴ ProN W3"/>
                <a:cs typeface="ヒラギノ角ゴ ProN W3"/>
                <a:sym typeface="Gill Sans"/>
              </a:defRPr>
            </a:lvl6pPr>
            <a:lvl7pPr marL="2971800" indent="-228600" algn="ctr" eaLnBrk="0" fontAlgn="base" hangingPunct="0">
              <a:spcBef>
                <a:spcPct val="0"/>
              </a:spcBef>
              <a:spcAft>
                <a:spcPct val="0"/>
              </a:spcAft>
              <a:defRPr sz="2200">
                <a:solidFill>
                  <a:srgbClr val="000000"/>
                </a:solidFill>
                <a:latin typeface="Gill Sans"/>
                <a:ea typeface="ヒラギノ角ゴ ProN W3"/>
                <a:cs typeface="ヒラギノ角ゴ ProN W3"/>
                <a:sym typeface="Gill Sans"/>
              </a:defRPr>
            </a:lvl7pPr>
            <a:lvl8pPr marL="3429000" indent="-228600" algn="ctr" eaLnBrk="0" fontAlgn="base" hangingPunct="0">
              <a:spcBef>
                <a:spcPct val="0"/>
              </a:spcBef>
              <a:spcAft>
                <a:spcPct val="0"/>
              </a:spcAft>
              <a:defRPr sz="2200">
                <a:solidFill>
                  <a:srgbClr val="000000"/>
                </a:solidFill>
                <a:latin typeface="Gill Sans"/>
                <a:ea typeface="ヒラギノ角ゴ ProN W3"/>
                <a:cs typeface="ヒラギノ角ゴ ProN W3"/>
                <a:sym typeface="Gill Sans"/>
              </a:defRPr>
            </a:lvl8pPr>
            <a:lvl9pPr marL="3886200" indent="-228600" algn="ctr" eaLnBrk="0" fontAlgn="base" hangingPunct="0">
              <a:spcBef>
                <a:spcPct val="0"/>
              </a:spcBef>
              <a:spcAft>
                <a:spcPct val="0"/>
              </a:spcAft>
              <a:defRPr sz="2200">
                <a:solidFill>
                  <a:srgbClr val="000000"/>
                </a:solidFill>
                <a:latin typeface="Gill Sans"/>
                <a:ea typeface="ヒラギノ角ゴ ProN W3"/>
                <a:cs typeface="ヒラギノ角ゴ ProN W3"/>
                <a:sym typeface="Gill Sans"/>
              </a:defRPr>
            </a:lvl9pPr>
          </a:lstStyle>
          <a:p>
            <a:pPr algn="ctr" eaLnBrk="1" hangingPunct="1">
              <a:defRPr/>
            </a:pPr>
            <a:r>
              <a:rPr lang="en-US" altLang="en-US" sz="472" dirty="0">
                <a:solidFill>
                  <a:prstClr val="white"/>
                </a:solidFill>
                <a:latin typeface="Arial"/>
                <a:ea typeface="IBM Plex Sans" charset="0"/>
                <a:cs typeface="IBM Plex Sans" charset="0"/>
              </a:rPr>
              <a:t>© 2017 IBM Corporation</a:t>
            </a:r>
            <a:endParaRPr lang="en-US" altLang="en-US" sz="1297" dirty="0">
              <a:solidFill>
                <a:prstClr val="white"/>
              </a:solidFill>
              <a:latin typeface="Arial"/>
              <a:ea typeface="IBM Plex Sans" charset="0"/>
              <a:cs typeface="IBM Plex Sans" charset="0"/>
            </a:endParaRPr>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100" y="4072782"/>
            <a:ext cx="1157431" cy="753583"/>
          </a:xfrm>
          <a:prstGeom prst="rect">
            <a:avLst/>
          </a:prstGeom>
        </p:spPr>
      </p:pic>
    </p:spTree>
    <p:extLst>
      <p:ext uri="{BB962C8B-B14F-4D97-AF65-F5344CB8AC3E}">
        <p14:creationId xmlns:p14="http://schemas.microsoft.com/office/powerpoint/2010/main" val="1446346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2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317960" y="1252555"/>
            <a:ext cx="7699777" cy="2980311"/>
          </a:xfrm>
          <a:prstGeom prst="rect">
            <a:avLst/>
          </a:prstGeom>
        </p:spPr>
        <p:txBody>
          <a:bodyPr>
            <a:normAutofit/>
          </a:bodyPr>
          <a:lstStyle>
            <a:lvl1pPr marL="108253" marR="0" indent="-108253" algn="l" defTabSz="433014" rtl="0" eaLnBrk="1" fontAlgn="auto" latinLnBrk="0" hangingPunct="1">
              <a:lnSpc>
                <a:spcPct val="100000"/>
              </a:lnSpc>
              <a:spcBef>
                <a:spcPts val="426"/>
              </a:spcBef>
              <a:spcAft>
                <a:spcPts val="0"/>
              </a:spcAft>
              <a:buClrTx/>
              <a:buSzTx/>
              <a:buFont typeface="Wingdings" pitchFamily="2" charset="2"/>
              <a:buChar char="§"/>
              <a:tabLst/>
              <a:defRPr sz="758">
                <a:solidFill>
                  <a:schemeClr val="tx2"/>
                </a:solidFill>
              </a:defRPr>
            </a:lvl1pPr>
            <a:lvl2pPr marL="216507" indent="-108253">
              <a:spcBef>
                <a:spcPts val="0"/>
              </a:spcBef>
              <a:defRPr sz="758">
                <a:solidFill>
                  <a:schemeClr val="tx2"/>
                </a:solidFill>
              </a:defRPr>
            </a:lvl2pPr>
            <a:lvl3pPr marL="324760" indent="-108253">
              <a:spcBef>
                <a:spcPts val="0"/>
              </a:spcBef>
              <a:buFont typeface="Wingdings" pitchFamily="2" charset="2"/>
              <a:buChar char="§"/>
              <a:defRPr sz="758">
                <a:solidFill>
                  <a:schemeClr val="tx2"/>
                </a:solidFill>
              </a:defRPr>
            </a:lvl3pPr>
            <a:lvl4pPr>
              <a:defRPr sz="758">
                <a:solidFill>
                  <a:schemeClr val="tx2"/>
                </a:solidFill>
              </a:defRPr>
            </a:lvl4pPr>
            <a:lvl5pPr>
              <a:defRPr sz="758">
                <a:solidFill>
                  <a:schemeClr val="tx2"/>
                </a:solidFill>
              </a:defRPr>
            </a:lvl5pPr>
          </a:lstStyle>
          <a:p>
            <a:pPr lvl="0"/>
            <a:r>
              <a:rPr lang="en-US"/>
              <a:t>Click to edit Master text styles</a:t>
            </a:r>
          </a:p>
          <a:p>
            <a:pPr lvl="1"/>
            <a:r>
              <a:rPr lang="en-US"/>
              <a:t>Second level</a:t>
            </a:r>
          </a:p>
          <a:p>
            <a:pPr lvl="2"/>
            <a:r>
              <a:rPr lang="en-US"/>
              <a:t>Third level</a:t>
            </a:r>
          </a:p>
        </p:txBody>
      </p:sp>
      <p:sp>
        <p:nvSpPr>
          <p:cNvPr id="6" name="Title 10"/>
          <p:cNvSpPr>
            <a:spLocks noGrp="1"/>
          </p:cNvSpPr>
          <p:nvPr>
            <p:ph type="title"/>
          </p:nvPr>
        </p:nvSpPr>
        <p:spPr>
          <a:xfrm>
            <a:off x="312347" y="205796"/>
            <a:ext cx="7693808" cy="625475"/>
          </a:xfrm>
          <a:prstGeom prst="rect">
            <a:avLst/>
          </a:prstGeom>
        </p:spPr>
        <p:txBody>
          <a:bodyPr lIns="0" tIns="0" rIns="0" bIns="0"/>
          <a:lstStyle/>
          <a:p>
            <a:r>
              <a:rPr lang="en-US"/>
              <a:t>Click to edit Master title style</a:t>
            </a:r>
            <a:endParaRPr lang="en-US" dirty="0"/>
          </a:p>
        </p:txBody>
      </p:sp>
    </p:spTree>
    <p:extLst>
      <p:ext uri="{BB962C8B-B14F-4D97-AF65-F5344CB8AC3E}">
        <p14:creationId xmlns:p14="http://schemas.microsoft.com/office/powerpoint/2010/main" val="4253198720"/>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cover, image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a:srcRect/>
          <a:stretch/>
        </p:blipFill>
        <p:spPr>
          <a:xfrm>
            <a:off x="4766" y="417"/>
            <a:ext cx="8329606" cy="4690228"/>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Z Design Council / Confidential / © 2022 IBM Corporation</a:t>
            </a:r>
          </a:p>
        </p:txBody>
      </p:sp>
      <p:pic>
        <p:nvPicPr>
          <p:cNvPr id="9" name="Picture">
            <a:extLst>
              <a:ext uri="{FF2B5EF4-FFF2-40B4-BE49-F238E27FC236}">
                <a16:creationId xmlns:a16="http://schemas.microsoft.com/office/drawing/2014/main" id="{F7EA8AAE-0BDE-7D4C-B52A-496FD9C298D3}"/>
              </a:ext>
            </a:extLst>
          </p:cNvPr>
          <p:cNvPicPr>
            <a:picLocks noChangeAspect="1"/>
          </p:cNvPicPr>
          <p:nvPr userDrawn="1"/>
        </p:nvPicPr>
        <p:blipFill>
          <a:blip r:embed="rId3"/>
          <a:srcRect/>
          <a:stretch/>
        </p:blipFill>
        <p:spPr>
          <a:xfrm>
            <a:off x="7654983" y="4291366"/>
            <a:ext cx="475677" cy="189802"/>
          </a:xfrm>
          <a:prstGeom prst="rect">
            <a:avLst/>
          </a:prstGeom>
        </p:spPr>
      </p:pic>
    </p:spTree>
    <p:extLst>
      <p:ext uri="{BB962C8B-B14F-4D97-AF65-F5344CB8AC3E}">
        <p14:creationId xmlns:p14="http://schemas.microsoft.com/office/powerpoint/2010/main" val="2618076585"/>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cover, image 3">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a:srcRect/>
          <a:stretch/>
        </p:blipFill>
        <p:spPr>
          <a:xfrm>
            <a:off x="4767" y="417"/>
            <a:ext cx="8329604" cy="4690228"/>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Z Design Council / Confidential / © 2022 IBM Corporation</a:t>
            </a:r>
          </a:p>
        </p:txBody>
      </p:sp>
      <p:pic>
        <p:nvPicPr>
          <p:cNvPr id="9" name="Picture">
            <a:extLst>
              <a:ext uri="{FF2B5EF4-FFF2-40B4-BE49-F238E27FC236}">
                <a16:creationId xmlns:a16="http://schemas.microsoft.com/office/drawing/2014/main" id="{2F8C8987-724F-6B47-A6B9-8E11DF00B812}"/>
              </a:ext>
            </a:extLst>
          </p:cNvPr>
          <p:cNvPicPr>
            <a:picLocks noChangeAspect="1"/>
          </p:cNvPicPr>
          <p:nvPr userDrawn="1"/>
        </p:nvPicPr>
        <p:blipFill>
          <a:blip r:embed="rId3"/>
          <a:srcRect/>
          <a:stretch/>
        </p:blipFill>
        <p:spPr>
          <a:xfrm>
            <a:off x="7654983" y="4291366"/>
            <a:ext cx="475677" cy="189802"/>
          </a:xfrm>
          <a:prstGeom prst="rect">
            <a:avLst/>
          </a:prstGeom>
        </p:spPr>
      </p:pic>
    </p:spTree>
    <p:extLst>
      <p:ext uri="{BB962C8B-B14F-4D97-AF65-F5344CB8AC3E}">
        <p14:creationId xmlns:p14="http://schemas.microsoft.com/office/powerpoint/2010/main" val="3338355733"/>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cover, image 4">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a:srcRect/>
          <a:stretch/>
        </p:blipFill>
        <p:spPr>
          <a:xfrm>
            <a:off x="4767" y="417"/>
            <a:ext cx="8329604" cy="4690227"/>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Z Design Council / Confidential / © 2022 IBM Corporation</a:t>
            </a:r>
          </a:p>
        </p:txBody>
      </p:sp>
      <p:pic>
        <p:nvPicPr>
          <p:cNvPr id="9" name="Picture">
            <a:extLst>
              <a:ext uri="{FF2B5EF4-FFF2-40B4-BE49-F238E27FC236}">
                <a16:creationId xmlns:a16="http://schemas.microsoft.com/office/drawing/2014/main" id="{7B48B5CA-5BC1-8844-81E1-24543A8F2C9A}"/>
              </a:ext>
            </a:extLst>
          </p:cNvPr>
          <p:cNvPicPr>
            <a:picLocks noChangeAspect="1"/>
          </p:cNvPicPr>
          <p:nvPr userDrawn="1"/>
        </p:nvPicPr>
        <p:blipFill>
          <a:blip r:embed="rId3"/>
          <a:srcRect/>
          <a:stretch/>
        </p:blipFill>
        <p:spPr>
          <a:xfrm>
            <a:off x="7654983" y="4291366"/>
            <a:ext cx="475677" cy="189802"/>
          </a:xfrm>
          <a:prstGeom prst="rect">
            <a:avLst/>
          </a:prstGeom>
        </p:spPr>
      </p:pic>
    </p:spTree>
    <p:extLst>
      <p:ext uri="{BB962C8B-B14F-4D97-AF65-F5344CB8AC3E}">
        <p14:creationId xmlns:p14="http://schemas.microsoft.com/office/powerpoint/2010/main" val="515078752"/>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cover, image 5">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9596131-38DE-3A44-BE82-CDD2A1709808}"/>
              </a:ext>
            </a:extLst>
          </p:cNvPr>
          <p:cNvPicPr>
            <a:picLocks noChangeAspect="1"/>
          </p:cNvPicPr>
          <p:nvPr userDrawn="1"/>
        </p:nvPicPr>
        <p:blipFill>
          <a:blip r:embed="rId2"/>
          <a:stretch>
            <a:fillRect/>
          </a:stretch>
        </p:blipFill>
        <p:spPr>
          <a:xfrm>
            <a:off x="0" y="0"/>
            <a:ext cx="8339138" cy="4695596"/>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p>
            <a:r>
              <a:rPr lang="en-US" dirty="0"/>
              <a:t>IBM Z Design Council / Confidential / © 2022 IBM Corporation</a:t>
            </a:r>
          </a:p>
        </p:txBody>
      </p:sp>
      <p:pic>
        <p:nvPicPr>
          <p:cNvPr id="6" name="Picture"/>
          <p:cNvPicPr>
            <a:picLocks noChangeAspect="1"/>
          </p:cNvPicPr>
          <p:nvPr userDrawn="1"/>
        </p:nvPicPr>
        <p:blipFill>
          <a:blip r:embed="rId3"/>
          <a:srcRect/>
          <a:stretch/>
        </p:blipFill>
        <p:spPr>
          <a:xfrm>
            <a:off x="7654983" y="4291366"/>
            <a:ext cx="475677" cy="189802"/>
          </a:xfrm>
          <a:prstGeom prst="rect">
            <a:avLst/>
          </a:prstGeom>
        </p:spPr>
      </p:pic>
    </p:spTree>
    <p:extLst>
      <p:ext uri="{BB962C8B-B14F-4D97-AF65-F5344CB8AC3E}">
        <p14:creationId xmlns:p14="http://schemas.microsoft.com/office/powerpoint/2010/main" val="2953588952"/>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cover, image 6">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36EA217-D975-DE4B-A991-B3A7FEFBAC32}"/>
              </a:ext>
            </a:extLst>
          </p:cNvPr>
          <p:cNvPicPr>
            <a:picLocks noChangeAspect="1"/>
          </p:cNvPicPr>
          <p:nvPr userDrawn="1"/>
        </p:nvPicPr>
        <p:blipFill>
          <a:blip r:embed="rId2"/>
          <a:srcRect/>
          <a:stretch/>
        </p:blipFill>
        <p:spPr>
          <a:xfrm>
            <a:off x="10202" y="3475"/>
            <a:ext cx="8324917" cy="4687588"/>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Z Design Council / Confidential / © 2022 IBM Corporation</a:t>
            </a:r>
          </a:p>
        </p:txBody>
      </p:sp>
      <p:pic>
        <p:nvPicPr>
          <p:cNvPr id="9" name="Picture">
            <a:extLst>
              <a:ext uri="{FF2B5EF4-FFF2-40B4-BE49-F238E27FC236}">
                <a16:creationId xmlns:a16="http://schemas.microsoft.com/office/drawing/2014/main" id="{9FC9FB8B-2D23-D949-963B-B1200DEDE836}"/>
              </a:ext>
            </a:extLst>
          </p:cNvPr>
          <p:cNvPicPr>
            <a:picLocks noChangeAspect="1"/>
          </p:cNvPicPr>
          <p:nvPr userDrawn="1"/>
        </p:nvPicPr>
        <p:blipFill>
          <a:blip r:embed="rId3"/>
          <a:srcRect/>
          <a:stretch/>
        </p:blipFill>
        <p:spPr>
          <a:xfrm>
            <a:off x="7654983" y="4291366"/>
            <a:ext cx="475677" cy="189802"/>
          </a:xfrm>
          <a:prstGeom prst="rect">
            <a:avLst/>
          </a:prstGeom>
        </p:spPr>
      </p:pic>
    </p:spTree>
    <p:extLst>
      <p:ext uri="{BB962C8B-B14F-4D97-AF65-F5344CB8AC3E}">
        <p14:creationId xmlns:p14="http://schemas.microsoft.com/office/powerpoint/2010/main" val="1886252787"/>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cover, image 7">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a:srcRect/>
          <a:stretch/>
        </p:blipFill>
        <p:spPr>
          <a:xfrm>
            <a:off x="4768" y="417"/>
            <a:ext cx="8329603" cy="4690227"/>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Z Design Council / Confidential / © 2022 IBM Corporation</a:t>
            </a:r>
          </a:p>
        </p:txBody>
      </p:sp>
      <p:pic>
        <p:nvPicPr>
          <p:cNvPr id="9" name="Picture">
            <a:extLst>
              <a:ext uri="{FF2B5EF4-FFF2-40B4-BE49-F238E27FC236}">
                <a16:creationId xmlns:a16="http://schemas.microsoft.com/office/drawing/2014/main" id="{14C6F24E-1E96-144E-A44F-8124FE9D9BA3}"/>
              </a:ext>
            </a:extLst>
          </p:cNvPr>
          <p:cNvPicPr>
            <a:picLocks noChangeAspect="1"/>
          </p:cNvPicPr>
          <p:nvPr userDrawn="1"/>
        </p:nvPicPr>
        <p:blipFill>
          <a:blip r:embed="rId3"/>
          <a:srcRect/>
          <a:stretch/>
        </p:blipFill>
        <p:spPr>
          <a:xfrm>
            <a:off x="7654983" y="4291366"/>
            <a:ext cx="475677" cy="189802"/>
          </a:xfrm>
          <a:prstGeom prst="rect">
            <a:avLst/>
          </a:prstGeom>
        </p:spPr>
      </p:pic>
    </p:spTree>
    <p:extLst>
      <p:ext uri="{BB962C8B-B14F-4D97-AF65-F5344CB8AC3E}">
        <p14:creationId xmlns:p14="http://schemas.microsoft.com/office/powerpoint/2010/main" val="2118407110"/>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cover, image 8">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a:srcRect/>
          <a:stretch/>
        </p:blipFill>
        <p:spPr>
          <a:xfrm>
            <a:off x="4768" y="417"/>
            <a:ext cx="8329603" cy="4690226"/>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Z Design Council / Confidential / © 2022 IBM Corporation</a:t>
            </a:r>
          </a:p>
        </p:txBody>
      </p:sp>
      <p:pic>
        <p:nvPicPr>
          <p:cNvPr id="9" name="Picture">
            <a:extLst>
              <a:ext uri="{FF2B5EF4-FFF2-40B4-BE49-F238E27FC236}">
                <a16:creationId xmlns:a16="http://schemas.microsoft.com/office/drawing/2014/main" id="{BE20C7ED-E83C-DE49-B49C-6FE6E39CB338}"/>
              </a:ext>
            </a:extLst>
          </p:cNvPr>
          <p:cNvPicPr>
            <a:picLocks noChangeAspect="1"/>
          </p:cNvPicPr>
          <p:nvPr userDrawn="1"/>
        </p:nvPicPr>
        <p:blipFill>
          <a:blip r:embed="rId3"/>
          <a:srcRect/>
          <a:stretch/>
        </p:blipFill>
        <p:spPr>
          <a:xfrm>
            <a:off x="7654983" y="4291366"/>
            <a:ext cx="475677" cy="189802"/>
          </a:xfrm>
          <a:prstGeom prst="rect">
            <a:avLst/>
          </a:prstGeom>
        </p:spPr>
      </p:pic>
    </p:spTree>
    <p:extLst>
      <p:ext uri="{BB962C8B-B14F-4D97-AF65-F5344CB8AC3E}">
        <p14:creationId xmlns:p14="http://schemas.microsoft.com/office/powerpoint/2010/main" val="1343247160"/>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accent2"/>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Z Design Council / Confidential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032674270"/>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p:cNvSpPr>
            <a:spLocks noGrp="1"/>
          </p:cNvSpPr>
          <p:nvPr>
            <p:ph type="title"/>
          </p:nvPr>
        </p:nvSpPr>
        <p:spPr>
          <a:xfrm>
            <a:off x="191800" y="183473"/>
            <a:ext cx="3777630" cy="729721"/>
          </a:xfrm>
        </p:spPr>
        <p:txBody>
          <a:bodyPr/>
          <a:lstStyle>
            <a:lvl1pPr>
              <a:defRPr>
                <a:solidFill>
                  <a:schemeClr val="accent2"/>
                </a:solidFill>
              </a:defRPr>
            </a:lvl1pPr>
          </a:lstStyle>
          <a:p>
            <a:r>
              <a:rPr lang="en-US"/>
              <a:t>Click to edit Master title style</a:t>
            </a:r>
            <a:endParaRPr lang="en-US" dirty="0"/>
          </a:p>
        </p:txBody>
      </p:sp>
      <p:sp>
        <p:nvSpPr>
          <p:cNvPr id="8" name="Text Placeholder 1"/>
          <p:cNvSpPr>
            <a:spLocks noGrp="1"/>
          </p:cNvSpPr>
          <p:nvPr>
            <p:ph type="body" sz="quarter" idx="13"/>
          </p:nvPr>
        </p:nvSpPr>
        <p:spPr>
          <a:xfrm>
            <a:off x="200139" y="1134195"/>
            <a:ext cx="3760951" cy="2966142"/>
          </a:xfrm>
        </p:spPr>
        <p:txBody>
          <a:bodyPr/>
          <a:lstStyle>
            <a:lvl1pPr>
              <a:spcBef>
                <a:spcPts val="0"/>
              </a:spcBef>
              <a:defRPr>
                <a:solidFill>
                  <a:schemeClr val="accent2"/>
                </a:solidFill>
              </a:defRPr>
            </a:lvl1pPr>
            <a:lvl2pPr marL="0" indent="0">
              <a:spcBef>
                <a:spcPts val="0"/>
              </a:spcBef>
              <a:buNone/>
              <a:defRPr>
                <a:solidFill>
                  <a:schemeClr val="accent2"/>
                </a:solidFill>
              </a:defRPr>
            </a:lvl2pPr>
            <a:lvl3pPr marL="183873" indent="0">
              <a:buNone/>
              <a:defRPr/>
            </a:lvl3pPr>
            <a:lvl4pPr marL="396703" indent="0">
              <a:buNone/>
              <a:defRPr/>
            </a:lvl4pPr>
            <a:lvl5pPr marL="576232"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p:cNvSpPr>
            <a:spLocks noGrp="1"/>
          </p:cNvSpPr>
          <p:nvPr>
            <p:ph type="body" sz="quarter" idx="12"/>
          </p:nvPr>
        </p:nvSpPr>
        <p:spPr>
          <a:xfrm>
            <a:off x="4369708" y="1134195"/>
            <a:ext cx="3760951" cy="2966142"/>
          </a:xfrm>
        </p:spPr>
        <p:txBody>
          <a:bodyPr/>
          <a:lstStyle>
            <a:lvl1pPr>
              <a:spcBef>
                <a:spcPts val="0"/>
              </a:spcBef>
              <a:defRPr>
                <a:solidFill>
                  <a:schemeClr val="accent2"/>
                </a:solidFill>
              </a:defRPr>
            </a:lvl1pPr>
            <a:lvl2pPr marL="0" indent="0">
              <a:spcBef>
                <a:spcPts val="0"/>
              </a:spcBef>
              <a:buNone/>
              <a:defRPr>
                <a:solidFill>
                  <a:schemeClr val="accent2"/>
                </a:solidFill>
              </a:defRPr>
            </a:lvl2pPr>
            <a:lvl3pPr marL="183873" indent="0">
              <a:buNone/>
              <a:defRPr/>
            </a:lvl3pPr>
            <a:lvl4pPr marL="396703" indent="0">
              <a:buNone/>
              <a:defRPr/>
            </a:lvl4pPr>
            <a:lvl5pPr marL="576232"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Z Design Council / Confidential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542841893"/>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p:cNvSpPr>
            <a:spLocks noGrp="1"/>
          </p:cNvSpPr>
          <p:nvPr>
            <p:ph type="title"/>
          </p:nvPr>
        </p:nvSpPr>
        <p:spPr>
          <a:xfrm>
            <a:off x="200140" y="200152"/>
            <a:ext cx="3769290" cy="733891"/>
          </a:xfrm>
        </p:spPr>
        <p:txBody>
          <a:bodyPr/>
          <a:lstStyle>
            <a:lvl1pPr>
              <a:defRPr sz="1459">
                <a:solidFill>
                  <a:schemeClr val="accent2"/>
                </a:solidFill>
              </a:defRPr>
            </a:lvl1pPr>
          </a:lstStyle>
          <a:p>
            <a:r>
              <a:rPr lang="en-US"/>
              <a:t>Click to edit Master title style</a:t>
            </a:r>
            <a:endParaRPr lang="en-US" dirty="0"/>
          </a:p>
        </p:txBody>
      </p:sp>
      <p:sp>
        <p:nvSpPr>
          <p:cNvPr id="6" name="Text Placeholder"/>
          <p:cNvSpPr>
            <a:spLocks noGrp="1"/>
          </p:cNvSpPr>
          <p:nvPr>
            <p:ph type="body" sz="quarter" idx="12"/>
          </p:nvPr>
        </p:nvSpPr>
        <p:spPr>
          <a:xfrm>
            <a:off x="125087" y="1034119"/>
            <a:ext cx="3836003" cy="3066218"/>
          </a:xfrm>
        </p:spPr>
        <p:txBody>
          <a:bodyPr/>
          <a:lstStyle>
            <a:lvl1pPr>
              <a:lnSpc>
                <a:spcPct val="90000"/>
              </a:lnSpc>
              <a:defRPr sz="8755" b="0" i="0">
                <a:solidFill>
                  <a:schemeClr val="accent2"/>
                </a:solidFill>
                <a:latin typeface="IBM Plex Sans Light" panose="020B0403050203000203" pitchFamily="34" charset="0"/>
              </a:defRPr>
            </a:lvl1pPr>
          </a:lstStyle>
          <a:p>
            <a:pPr lvl="0"/>
            <a:r>
              <a:rPr lang="en-US"/>
              <a:t>Click to edit Master text styles</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Z Design Council / Confidential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6686954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cSld name="BLUE 2 - Section page">
    <p:bg>
      <p:bgPr>
        <a:solidFill>
          <a:schemeClr val="bg2"/>
        </a:solidFill>
        <a:effectLst/>
      </p:bgPr>
    </p:bg>
    <p:spTree>
      <p:nvGrpSpPr>
        <p:cNvPr id="1" name=""/>
        <p:cNvGrpSpPr/>
        <p:nvPr/>
      </p:nvGrpSpPr>
      <p:grpSpPr>
        <a:xfrm>
          <a:off x="0" y="0"/>
          <a:ext cx="0" cy="0"/>
          <a:chOff x="0" y="0"/>
          <a:chExt cx="0" cy="0"/>
        </a:xfrm>
      </p:grpSpPr>
      <p:pic>
        <p:nvPicPr>
          <p:cNvPr id="4" name="Picture 5" descr="faded-logo-wallpaper"/>
          <p:cNvPicPr>
            <a:picLocks noChangeAspect="1" noChangeArrowheads="1"/>
          </p:cNvPicPr>
          <p:nvPr/>
        </p:nvPicPr>
        <p:blipFill>
          <a:blip r:embed="rId2" cstate="print"/>
          <a:srcRect/>
          <a:stretch>
            <a:fillRect/>
          </a:stretch>
        </p:blipFill>
        <p:spPr bwMode="auto">
          <a:xfrm>
            <a:off x="0" y="0"/>
            <a:ext cx="8339138" cy="2866761"/>
          </a:xfrm>
          <a:prstGeom prst="rect">
            <a:avLst/>
          </a:prstGeom>
          <a:noFill/>
          <a:ln w="9525">
            <a:noFill/>
            <a:miter lim="800000"/>
            <a:headEnd/>
            <a:tailEnd/>
          </a:ln>
        </p:spPr>
      </p:pic>
      <p:sp>
        <p:nvSpPr>
          <p:cNvPr id="6" name="Text Placeholder 5"/>
          <p:cNvSpPr>
            <a:spLocks noGrp="1"/>
          </p:cNvSpPr>
          <p:nvPr>
            <p:ph type="body" sz="quarter" idx="10"/>
          </p:nvPr>
        </p:nvSpPr>
        <p:spPr>
          <a:xfrm>
            <a:off x="308552" y="2505980"/>
            <a:ext cx="7697604" cy="231426"/>
          </a:xfrm>
          <a:prstGeom prst="rect">
            <a:avLst/>
          </a:prstGeom>
        </p:spPr>
        <p:txBody>
          <a:bodyPr/>
          <a:lstStyle>
            <a:lvl1pPr marL="0" indent="0">
              <a:spcBef>
                <a:spcPts val="625"/>
              </a:spcBef>
              <a:buNone/>
              <a:defRPr sz="1042">
                <a:solidFill>
                  <a:schemeClr val="bg1"/>
                </a:solidFill>
              </a:defRPr>
            </a:lvl1pPr>
            <a:lvl5pPr>
              <a:buNone/>
              <a:defRPr/>
            </a:lvl5pPr>
          </a:lstStyle>
          <a:p>
            <a:pPr lvl="0"/>
            <a:r>
              <a:rPr lang="en-US"/>
              <a:t>Click to edit Master text styles</a:t>
            </a:r>
          </a:p>
        </p:txBody>
      </p:sp>
      <p:sp>
        <p:nvSpPr>
          <p:cNvPr id="9" name="Title 8"/>
          <p:cNvSpPr>
            <a:spLocks noGrp="1"/>
          </p:cNvSpPr>
          <p:nvPr>
            <p:ph type="title"/>
          </p:nvPr>
        </p:nvSpPr>
        <p:spPr>
          <a:xfrm>
            <a:off x="291870" y="2035491"/>
            <a:ext cx="7721533" cy="463161"/>
          </a:xfrm>
          <a:prstGeom prst="rect">
            <a:avLst/>
          </a:prstGeom>
        </p:spPr>
        <p:txBody>
          <a:bodyPr lIns="0" tIns="0" rIns="0" bIns="0" anchor="b" anchorCtr="0"/>
          <a:lstStyle>
            <a:lvl1pPr>
              <a:defRPr sz="2131" baseline="0">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380377909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2" name="Title"/>
          <p:cNvSpPr>
            <a:spLocks noGrp="1"/>
          </p:cNvSpPr>
          <p:nvPr>
            <p:ph type="title"/>
          </p:nvPr>
        </p:nvSpPr>
        <p:spPr>
          <a:xfrm>
            <a:off x="200140" y="200152"/>
            <a:ext cx="3769290" cy="733891"/>
          </a:xfrm>
        </p:spPr>
        <p:txBody>
          <a:bodyPr/>
          <a:lstStyle>
            <a:lvl1pPr>
              <a:defRPr sz="1459" b="0" i="0">
                <a:solidFill>
                  <a:schemeClr val="accent2"/>
                </a:solidFill>
                <a:latin typeface="IBM Plex Sans Light" panose="020B0403050203000203" pitchFamily="34" charset="0"/>
              </a:defRPr>
            </a:lvl1pPr>
          </a:lstStyle>
          <a:p>
            <a:r>
              <a:rPr lang="en-US"/>
              <a:t>Click to edit Master title style</a:t>
            </a:r>
            <a:endParaRPr lang="en-US" dirty="0"/>
          </a:p>
        </p:txBody>
      </p:sp>
      <p:sp>
        <p:nvSpPr>
          <p:cNvPr id="6" name="Text Placeholder"/>
          <p:cNvSpPr>
            <a:spLocks noGrp="1"/>
          </p:cNvSpPr>
          <p:nvPr>
            <p:ph type="body" sz="quarter" idx="12"/>
          </p:nvPr>
        </p:nvSpPr>
        <p:spPr>
          <a:xfrm>
            <a:off x="125087" y="1034119"/>
            <a:ext cx="3836003" cy="3066218"/>
          </a:xfrm>
        </p:spPr>
        <p:txBody>
          <a:bodyPr/>
          <a:lstStyle>
            <a:lvl1pPr>
              <a:lnSpc>
                <a:spcPct val="90000"/>
              </a:lnSpc>
              <a:defRPr sz="8755" b="0" i="0">
                <a:solidFill>
                  <a:schemeClr val="accent2"/>
                </a:solidFill>
                <a:latin typeface="IBM Plex Sans Light" panose="020B0403050203000203" pitchFamily="34" charset="0"/>
              </a:defRPr>
            </a:lvl1pPr>
          </a:lstStyle>
          <a:p>
            <a:pPr lvl="0"/>
            <a:r>
              <a:rPr lang="en-US"/>
              <a:t>Click to edit Master text styles</a:t>
            </a:r>
          </a:p>
        </p:txBody>
      </p:sp>
      <p:sp>
        <p:nvSpPr>
          <p:cNvPr id="7" name="Picture Placeholder"/>
          <p:cNvSpPr>
            <a:spLocks noGrp="1"/>
          </p:cNvSpPr>
          <p:nvPr>
            <p:ph type="pic" sz="quarter" idx="13"/>
          </p:nvPr>
        </p:nvSpPr>
        <p:spPr>
          <a:xfrm>
            <a:off x="4169569" y="0"/>
            <a:ext cx="4169569" cy="4691063"/>
          </a:xfrm>
        </p:spPr>
        <p:txBody>
          <a:bodyPr lIns="91440" tIns="91440" rIns="91440" bIns="91440"/>
          <a:lstStyle>
            <a:lvl1pPr>
              <a:defRPr b="0" i="0" baseline="0">
                <a:solidFill>
                  <a:schemeClr val="tx1"/>
                </a:solidFill>
                <a:latin typeface="IBM Plex Sans Light" panose="020B0403050203000203" pitchFamily="34" charset="0"/>
              </a:defRPr>
            </a:lvl1pPr>
          </a:lstStyle>
          <a:p>
            <a:r>
              <a:rPr lang="en-US" dirty="0"/>
              <a:t>Click icon to add picture</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Z Design Council / Confidential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57452638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p:cNvSpPr>
            <a:spLocks noGrp="1"/>
          </p:cNvSpPr>
          <p:nvPr>
            <p:ph type="title"/>
          </p:nvPr>
        </p:nvSpPr>
        <p:spPr>
          <a:xfrm>
            <a:off x="125088" y="83397"/>
            <a:ext cx="8005510" cy="4016940"/>
          </a:xfrm>
        </p:spPr>
        <p:txBody>
          <a:bodyPr/>
          <a:lstStyle>
            <a:lvl1pPr>
              <a:defRPr sz="8755" b="0" i="0">
                <a:solidFill>
                  <a:schemeClr val="accent2"/>
                </a:solidFill>
                <a:latin typeface="IBM Plex Sans Light" panose="020B0403050203000203" pitchFamily="34" charset="0"/>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Z Design Council / Confidential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396944265"/>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p:cNvSpPr>
            <a:spLocks noGrp="1"/>
          </p:cNvSpPr>
          <p:nvPr>
            <p:ph type="title"/>
          </p:nvPr>
        </p:nvSpPr>
        <p:spPr>
          <a:xfrm>
            <a:off x="191802" y="183473"/>
            <a:ext cx="5072916" cy="3916864"/>
          </a:xfrm>
        </p:spPr>
        <p:txBody>
          <a:bodyPr/>
          <a:lstStyle>
            <a:lvl1pPr>
              <a:defRPr>
                <a:solidFill>
                  <a:schemeClr val="accent2"/>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Z Design Council / Confidential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877560956"/>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p:cNvSpPr>
            <a:spLocks noGrp="1"/>
          </p:cNvSpPr>
          <p:nvPr>
            <p:ph type="title"/>
          </p:nvPr>
        </p:nvSpPr>
        <p:spPr>
          <a:xfrm>
            <a:off x="191800" y="183473"/>
            <a:ext cx="3777630" cy="3916864"/>
          </a:xfrm>
        </p:spPr>
        <p:txBody>
          <a:bodyPr/>
          <a:lstStyle>
            <a:lvl1pPr>
              <a:defRPr>
                <a:solidFill>
                  <a:schemeClr val="tx1"/>
                </a:solidFill>
              </a:defRPr>
            </a:lvl1pPr>
          </a:lstStyle>
          <a:p>
            <a:r>
              <a:rPr lang="en-US"/>
              <a:t>Click to edit Master title style</a:t>
            </a:r>
            <a:endParaRPr lang="en-US" dirty="0"/>
          </a:p>
        </p:txBody>
      </p:sp>
      <p:sp>
        <p:nvSpPr>
          <p:cNvPr id="6" name="Text Placeholder"/>
          <p:cNvSpPr>
            <a:spLocks noGrp="1"/>
          </p:cNvSpPr>
          <p:nvPr>
            <p:ph type="body" sz="quarter" idx="12"/>
          </p:nvPr>
        </p:nvSpPr>
        <p:spPr>
          <a:xfrm>
            <a:off x="4369708" y="183473"/>
            <a:ext cx="3760951" cy="3916864"/>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Z Design Council / Confidential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358902748"/>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p:cNvSpPr>
            <a:spLocks noGrp="1"/>
          </p:cNvSpPr>
          <p:nvPr>
            <p:ph type="title"/>
          </p:nvPr>
        </p:nvSpPr>
        <p:spPr>
          <a:xfrm>
            <a:off x="191800" y="183473"/>
            <a:ext cx="3777630" cy="733891"/>
          </a:xfrm>
        </p:spPr>
        <p:txBody>
          <a:bodyPr/>
          <a:lstStyle>
            <a:lvl1pPr>
              <a:defRPr>
                <a:solidFill>
                  <a:schemeClr val="tx1"/>
                </a:solidFill>
              </a:defRPr>
            </a:lvl1pPr>
          </a:lstStyle>
          <a:p>
            <a:r>
              <a:rPr lang="en-US"/>
              <a:t>Click to edit Master title style</a:t>
            </a:r>
            <a:endParaRPr lang="en-US" dirty="0"/>
          </a:p>
        </p:txBody>
      </p:sp>
      <p:sp>
        <p:nvSpPr>
          <p:cNvPr id="8" name="Text Placeholder 1"/>
          <p:cNvSpPr>
            <a:spLocks noGrp="1"/>
          </p:cNvSpPr>
          <p:nvPr>
            <p:ph type="body" sz="quarter" idx="13"/>
          </p:nvPr>
        </p:nvSpPr>
        <p:spPr>
          <a:xfrm>
            <a:off x="200139" y="1134195"/>
            <a:ext cx="3760951" cy="296614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p:cNvSpPr>
            <a:spLocks noGrp="1"/>
          </p:cNvSpPr>
          <p:nvPr>
            <p:ph type="body" sz="quarter" idx="12"/>
          </p:nvPr>
        </p:nvSpPr>
        <p:spPr>
          <a:xfrm>
            <a:off x="4369709" y="1134195"/>
            <a:ext cx="3760889" cy="296614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Z Design Council / Confidential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01693812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p:cNvSpPr>
            <a:spLocks noGrp="1"/>
          </p:cNvSpPr>
          <p:nvPr>
            <p:ph type="title"/>
          </p:nvPr>
        </p:nvSpPr>
        <p:spPr>
          <a:xfrm>
            <a:off x="191800" y="183473"/>
            <a:ext cx="3777630" cy="733891"/>
          </a:xfrm>
        </p:spPr>
        <p:txBody>
          <a:bodyPr/>
          <a:lstStyle>
            <a:lvl1pPr>
              <a:defRPr>
                <a:solidFill>
                  <a:schemeClr val="tx1"/>
                </a:solidFill>
              </a:defRPr>
            </a:lvl1pPr>
          </a:lstStyle>
          <a:p>
            <a:r>
              <a:rPr lang="en-US"/>
              <a:t>Click to edit Master title style</a:t>
            </a:r>
            <a:endParaRPr lang="en-US" dirty="0"/>
          </a:p>
        </p:txBody>
      </p:sp>
      <p:sp>
        <p:nvSpPr>
          <p:cNvPr id="7" name="Content Placeholder"/>
          <p:cNvSpPr>
            <a:spLocks noGrp="1"/>
          </p:cNvSpPr>
          <p:nvPr>
            <p:ph sz="quarter" idx="13"/>
          </p:nvPr>
        </p:nvSpPr>
        <p:spPr>
          <a:xfrm>
            <a:off x="191800" y="1109176"/>
            <a:ext cx="3777630" cy="2991161"/>
          </a:xfrm>
        </p:spPr>
        <p:txBody>
          <a:bodyPr/>
          <a:lstStyle>
            <a:lvl1pPr>
              <a:defRPr sz="2189">
                <a:solidFill>
                  <a:schemeClr val="tx1"/>
                </a:solidFill>
              </a:defRPr>
            </a:lvl1pPr>
          </a:lstStyle>
          <a:p>
            <a:pPr lvl="0"/>
            <a:r>
              <a:rPr lang="en-US"/>
              <a:t>Click to edit Master text styles</a:t>
            </a:r>
          </a:p>
        </p:txBody>
      </p:sp>
      <p:sp>
        <p:nvSpPr>
          <p:cNvPr id="6" name="Text Placeholder"/>
          <p:cNvSpPr>
            <a:spLocks noGrp="1"/>
          </p:cNvSpPr>
          <p:nvPr>
            <p:ph type="body" sz="quarter" idx="12"/>
          </p:nvPr>
        </p:nvSpPr>
        <p:spPr>
          <a:xfrm>
            <a:off x="4369708" y="1134195"/>
            <a:ext cx="3760951" cy="296614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Z Design Council / Confidential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506679370"/>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p:cNvSpPr>
            <a:spLocks noGrp="1"/>
          </p:cNvSpPr>
          <p:nvPr>
            <p:ph type="title"/>
          </p:nvPr>
        </p:nvSpPr>
        <p:spPr>
          <a:xfrm>
            <a:off x="191800" y="183473"/>
            <a:ext cx="3777630" cy="733891"/>
          </a:xfrm>
        </p:spPr>
        <p:txBody>
          <a:bodyPr/>
          <a:lstStyle>
            <a:lvl1pPr>
              <a:defRPr>
                <a:solidFill>
                  <a:schemeClr val="tx1"/>
                </a:solidFill>
              </a:defRPr>
            </a:lvl1pPr>
          </a:lstStyle>
          <a:p>
            <a:r>
              <a:rPr lang="en-US"/>
              <a:t>Click to edit Master title style</a:t>
            </a:r>
            <a:endParaRPr lang="en-US" dirty="0"/>
          </a:p>
        </p:txBody>
      </p:sp>
      <p:sp>
        <p:nvSpPr>
          <p:cNvPr id="6" name="Text Placeholder 1"/>
          <p:cNvSpPr>
            <a:spLocks noGrp="1"/>
          </p:cNvSpPr>
          <p:nvPr>
            <p:ph type="body" sz="quarter" idx="12"/>
          </p:nvPr>
        </p:nvSpPr>
        <p:spPr>
          <a:xfrm>
            <a:off x="200139" y="1134195"/>
            <a:ext cx="1676167" cy="296614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
          <p:cNvSpPr>
            <a:spLocks noGrp="1"/>
          </p:cNvSpPr>
          <p:nvPr>
            <p:ph type="body" sz="quarter" idx="13"/>
          </p:nvPr>
        </p:nvSpPr>
        <p:spPr>
          <a:xfrm>
            <a:off x="2284924" y="1134195"/>
            <a:ext cx="1676167" cy="296614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p:cNvSpPr>
            <a:spLocks noGrp="1"/>
          </p:cNvSpPr>
          <p:nvPr>
            <p:ph type="body" sz="quarter" idx="14"/>
          </p:nvPr>
        </p:nvSpPr>
        <p:spPr>
          <a:xfrm>
            <a:off x="4369708" y="1134195"/>
            <a:ext cx="1676167" cy="296614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4"/>
          <p:cNvSpPr>
            <a:spLocks noGrp="1"/>
          </p:cNvSpPr>
          <p:nvPr>
            <p:ph type="body" sz="quarter" idx="15"/>
          </p:nvPr>
        </p:nvSpPr>
        <p:spPr>
          <a:xfrm>
            <a:off x="6454493" y="1134195"/>
            <a:ext cx="1676167" cy="296614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Z Design Council / Confidential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248857146"/>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2" name="Title"/>
          <p:cNvSpPr>
            <a:spLocks noGrp="1"/>
          </p:cNvSpPr>
          <p:nvPr>
            <p:ph type="title"/>
          </p:nvPr>
        </p:nvSpPr>
        <p:spPr>
          <a:xfrm>
            <a:off x="191800" y="183473"/>
            <a:ext cx="3777630" cy="733891"/>
          </a:xfrm>
        </p:spPr>
        <p:txBody>
          <a:bodyPr/>
          <a:lstStyle>
            <a:lvl1pPr>
              <a:defRPr>
                <a:solidFill>
                  <a:schemeClr val="tx1"/>
                </a:solidFill>
              </a:defRPr>
            </a:lvl1pPr>
          </a:lstStyle>
          <a:p>
            <a:r>
              <a:rPr lang="en-US"/>
              <a:t>Click to edit Master title style</a:t>
            </a:r>
            <a:endParaRPr lang="en-US" dirty="0"/>
          </a:p>
        </p:txBody>
      </p:sp>
      <p:sp>
        <p:nvSpPr>
          <p:cNvPr id="8" name="Text Placeholder"/>
          <p:cNvSpPr>
            <a:spLocks noGrp="1"/>
          </p:cNvSpPr>
          <p:nvPr>
            <p:ph type="body" sz="quarter" idx="13"/>
          </p:nvPr>
        </p:nvSpPr>
        <p:spPr>
          <a:xfrm>
            <a:off x="200139" y="1134195"/>
            <a:ext cx="3760951" cy="296614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p:cNvSpPr>
            <a:spLocks noGrp="1"/>
          </p:cNvSpPr>
          <p:nvPr>
            <p:ph type="pic" sz="quarter" idx="14"/>
          </p:nvPr>
        </p:nvSpPr>
        <p:spPr>
          <a:xfrm>
            <a:off x="4169569" y="0"/>
            <a:ext cx="4169569" cy="4691063"/>
          </a:xfrm>
        </p:spPr>
        <p:txBody>
          <a:bodyPr lIns="91440" tIns="91440" rIns="91440" bIns="91440"/>
          <a:lstStyle>
            <a:lvl1pPr>
              <a:defRPr>
                <a:solidFill>
                  <a:schemeClr val="tx1"/>
                </a:solidFill>
              </a:defRPr>
            </a:lvl1pPr>
          </a:lstStyle>
          <a:p>
            <a:r>
              <a:rPr lang="en-US" dirty="0"/>
              <a:t>Click icon to add picture</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Z Design Council / Confidential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39971634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p:cNvSpPr>
            <a:spLocks noGrp="1"/>
          </p:cNvSpPr>
          <p:nvPr>
            <p:ph type="title"/>
          </p:nvPr>
        </p:nvSpPr>
        <p:spPr>
          <a:xfrm>
            <a:off x="191800" y="183473"/>
            <a:ext cx="3777630" cy="3916864"/>
          </a:xfrm>
        </p:spPr>
        <p:txBody>
          <a:bodyPr/>
          <a:lstStyle>
            <a:lvl1pPr>
              <a:defRPr>
                <a:solidFill>
                  <a:schemeClr val="tx1"/>
                </a:solidFill>
              </a:defRPr>
            </a:lvl1pPr>
          </a:lstStyle>
          <a:p>
            <a:r>
              <a:rPr lang="en-US"/>
              <a:t>Click to edit Master title style</a:t>
            </a:r>
            <a:endParaRPr lang="en-US" dirty="0"/>
          </a:p>
        </p:txBody>
      </p:sp>
      <p:sp>
        <p:nvSpPr>
          <p:cNvPr id="6" name="Text Placeholder 1"/>
          <p:cNvSpPr>
            <a:spLocks noGrp="1"/>
          </p:cNvSpPr>
          <p:nvPr>
            <p:ph type="body" sz="quarter" idx="12"/>
          </p:nvPr>
        </p:nvSpPr>
        <p:spPr>
          <a:xfrm>
            <a:off x="4369708" y="183473"/>
            <a:ext cx="1676167" cy="3916864"/>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p:cNvSpPr>
            <a:spLocks noGrp="1"/>
          </p:cNvSpPr>
          <p:nvPr>
            <p:ph type="body" sz="quarter" idx="13"/>
          </p:nvPr>
        </p:nvSpPr>
        <p:spPr>
          <a:xfrm>
            <a:off x="6454493" y="183473"/>
            <a:ext cx="1676167" cy="3916864"/>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Z Design Council / Confidential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628757039"/>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text (split background)">
    <p:spTree>
      <p:nvGrpSpPr>
        <p:cNvPr id="1" name=""/>
        <p:cNvGrpSpPr/>
        <p:nvPr/>
      </p:nvGrpSpPr>
      <p:grpSpPr>
        <a:xfrm>
          <a:off x="0" y="0"/>
          <a:ext cx="0" cy="0"/>
          <a:chOff x="0" y="0"/>
          <a:chExt cx="0" cy="0"/>
        </a:xfrm>
      </p:grpSpPr>
      <p:sp>
        <p:nvSpPr>
          <p:cNvPr id="2" name="Title"/>
          <p:cNvSpPr>
            <a:spLocks noGrp="1"/>
          </p:cNvSpPr>
          <p:nvPr>
            <p:ph type="title"/>
          </p:nvPr>
        </p:nvSpPr>
        <p:spPr>
          <a:xfrm>
            <a:off x="191801" y="183473"/>
            <a:ext cx="3777567" cy="3916864"/>
          </a:xfrm>
        </p:spPr>
        <p:txBody>
          <a:bodyPr/>
          <a:lstStyle>
            <a:lvl1pPr>
              <a:defRPr>
                <a:solidFill>
                  <a:schemeClr val="tx1"/>
                </a:solidFill>
              </a:defRPr>
            </a:lvl1pPr>
          </a:lstStyle>
          <a:p>
            <a:r>
              <a:rPr lang="en-US"/>
              <a:t>Click to edit Master title style</a:t>
            </a:r>
            <a:endParaRPr lang="en-US" dirty="0"/>
          </a:p>
        </p:txBody>
      </p:sp>
      <p:sp>
        <p:nvSpPr>
          <p:cNvPr id="7" name="Black rectangle">
            <a:extLst>
              <a:ext uri="{FF2B5EF4-FFF2-40B4-BE49-F238E27FC236}">
                <a16:creationId xmlns:a16="http://schemas.microsoft.com/office/drawing/2014/main" id="{612CE115-19C6-174D-97D1-85AD78D8BEA7}"/>
              </a:ext>
              <a:ext uri="{C183D7F6-B498-43B3-948B-1728B52AA6E4}">
                <adec:decorative xmlns:adec="http://schemas.microsoft.com/office/drawing/2017/decorative" val="1"/>
              </a:ext>
            </a:extLst>
          </p:cNvPr>
          <p:cNvSpPr/>
          <p:nvPr userDrawn="1"/>
        </p:nvSpPr>
        <p:spPr>
          <a:xfrm>
            <a:off x="4169569" y="0"/>
            <a:ext cx="4169569" cy="4691063"/>
          </a:xfrm>
          <a:prstGeom prst="rect">
            <a:avLst/>
          </a:prstGeom>
          <a:solidFill>
            <a:schemeClr val="tx2"/>
          </a:solidFill>
        </p:spPr>
        <p:txBody>
          <a:bodyPr wrap="square" lIns="0" tIns="0" rIns="0" bIns="0" rtlCol="0" anchor="ctr">
            <a:noAutofit/>
          </a:bodyPr>
          <a:lstStyle/>
          <a:p>
            <a:pPr algn="ctr"/>
            <a:endParaRPr lang="en-US" sz="1094" b="0" i="0" dirty="0">
              <a:solidFill>
                <a:schemeClr val="tx1"/>
              </a:solidFill>
              <a:latin typeface="IBM Plex Sans Light" panose="020B0503050203000203" pitchFamily="34" charset="0"/>
              <a:cs typeface="IBM Plex Sans Light"/>
            </a:endParaRPr>
          </a:p>
        </p:txBody>
      </p:sp>
      <p:sp>
        <p:nvSpPr>
          <p:cNvPr id="6" name="Text Placeholder"/>
          <p:cNvSpPr>
            <a:spLocks noGrp="1"/>
          </p:cNvSpPr>
          <p:nvPr>
            <p:ph type="body" sz="quarter" idx="12"/>
          </p:nvPr>
        </p:nvSpPr>
        <p:spPr>
          <a:xfrm>
            <a:off x="4369708" y="183473"/>
            <a:ext cx="3760951" cy="3916864"/>
          </a:xfrm>
        </p:spPr>
        <p:txBody>
          <a:bodyPr/>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Z Design Council / Confidential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28311242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25436" y="1457275"/>
            <a:ext cx="7088267" cy="1005538"/>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250871" y="2658269"/>
            <a:ext cx="5837397" cy="1198827"/>
          </a:xfrm>
          <a:prstGeom prst="rect">
            <a:avLst/>
          </a:prstGeom>
        </p:spPr>
        <p:txBody>
          <a:bodyPr/>
          <a:lstStyle>
            <a:lvl1pPr marL="0" indent="0" algn="ctr">
              <a:buNone/>
              <a:defRPr>
                <a:solidFill>
                  <a:schemeClr val="tx1">
                    <a:tint val="75000"/>
                  </a:schemeClr>
                </a:solidFill>
              </a:defRPr>
            </a:lvl1pPr>
            <a:lvl2pPr marL="216565" indent="0" algn="ctr">
              <a:buNone/>
              <a:defRPr>
                <a:solidFill>
                  <a:schemeClr val="tx1">
                    <a:tint val="75000"/>
                  </a:schemeClr>
                </a:solidFill>
              </a:defRPr>
            </a:lvl2pPr>
            <a:lvl3pPr marL="433130" indent="0" algn="ctr">
              <a:buNone/>
              <a:defRPr>
                <a:solidFill>
                  <a:schemeClr val="tx1">
                    <a:tint val="75000"/>
                  </a:schemeClr>
                </a:solidFill>
              </a:defRPr>
            </a:lvl3pPr>
            <a:lvl4pPr marL="649695" indent="0" algn="ctr">
              <a:buNone/>
              <a:defRPr>
                <a:solidFill>
                  <a:schemeClr val="tx1">
                    <a:tint val="75000"/>
                  </a:schemeClr>
                </a:solidFill>
              </a:defRPr>
            </a:lvl4pPr>
            <a:lvl5pPr marL="866260" indent="0" algn="ctr">
              <a:buNone/>
              <a:defRPr>
                <a:solidFill>
                  <a:schemeClr val="tx1">
                    <a:tint val="75000"/>
                  </a:schemeClr>
                </a:solidFill>
              </a:defRPr>
            </a:lvl5pPr>
            <a:lvl6pPr marL="1082825" indent="0" algn="ctr">
              <a:buNone/>
              <a:defRPr>
                <a:solidFill>
                  <a:schemeClr val="tx1">
                    <a:tint val="75000"/>
                  </a:schemeClr>
                </a:solidFill>
              </a:defRPr>
            </a:lvl6pPr>
            <a:lvl7pPr marL="1299390" indent="0" algn="ctr">
              <a:buNone/>
              <a:defRPr>
                <a:solidFill>
                  <a:schemeClr val="tx1">
                    <a:tint val="75000"/>
                  </a:schemeClr>
                </a:solidFill>
              </a:defRPr>
            </a:lvl7pPr>
            <a:lvl8pPr marL="1515955" indent="0" algn="ctr">
              <a:buNone/>
              <a:defRPr>
                <a:solidFill>
                  <a:schemeClr val="tx1">
                    <a:tint val="75000"/>
                  </a:schemeClr>
                </a:solidFill>
              </a:defRPr>
            </a:lvl8pPr>
            <a:lvl9pPr marL="173252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417069" y="4347925"/>
            <a:ext cx="1945220" cy="249756"/>
          </a:xfrm>
          <a:prstGeom prst="rect">
            <a:avLst/>
          </a:prstGeom>
        </p:spPr>
        <p:txBody>
          <a:bodyPr/>
          <a:lstStyle>
            <a:lvl1pPr>
              <a:defRPr/>
            </a:lvl1pPr>
          </a:lstStyle>
          <a:p>
            <a:pPr eaLnBrk="1" hangingPunct="1">
              <a:defRPr/>
            </a:pPr>
            <a:endParaRPr lang="en-US" sz="1010">
              <a:solidFill>
                <a:prstClr val="black">
                  <a:tint val="75000"/>
                </a:prstClr>
              </a:solidFill>
              <a:latin typeface="Arial" panose="020B0604020202020204" pitchFamily="34" charset="0"/>
              <a:cs typeface="Arial" panose="020B0604020202020204" pitchFamily="34" charset="0"/>
            </a:endParaRPr>
          </a:p>
        </p:txBody>
      </p:sp>
      <p:sp>
        <p:nvSpPr>
          <p:cNvPr id="5" name="Footer Placeholder 4"/>
          <p:cNvSpPr>
            <a:spLocks noGrp="1"/>
          </p:cNvSpPr>
          <p:nvPr>
            <p:ph type="ftr" sz="quarter" idx="11"/>
          </p:nvPr>
        </p:nvSpPr>
        <p:spPr>
          <a:xfrm>
            <a:off x="2848864" y="4347925"/>
            <a:ext cx="2641414" cy="249756"/>
          </a:xfrm>
          <a:prstGeom prst="rect">
            <a:avLst/>
          </a:prstGeom>
        </p:spPr>
        <p:txBody>
          <a:bodyPr/>
          <a:lstStyle>
            <a:lvl1pPr>
              <a:defRPr/>
            </a:lvl1pPr>
          </a:lstStyle>
          <a:p>
            <a:pPr eaLnBrk="1" hangingPunct="1">
              <a:defRPr/>
            </a:pPr>
            <a:endParaRPr lang="en-US" sz="1010">
              <a:solidFill>
                <a:prstClr val="black">
                  <a:tint val="75000"/>
                </a:prstClr>
              </a:solidFill>
              <a:latin typeface="Arial" panose="020B0604020202020204" pitchFamily="34" charset="0"/>
              <a:cs typeface="Arial" panose="020B0604020202020204" pitchFamily="34" charset="0"/>
            </a:endParaRPr>
          </a:p>
        </p:txBody>
      </p:sp>
      <p:sp>
        <p:nvSpPr>
          <p:cNvPr id="6" name="Slide Number Placeholder 5"/>
          <p:cNvSpPr>
            <a:spLocks noGrp="1"/>
          </p:cNvSpPr>
          <p:nvPr>
            <p:ph type="sldNum" sz="quarter" idx="12"/>
          </p:nvPr>
        </p:nvSpPr>
        <p:spPr/>
        <p:txBody>
          <a:bodyPr/>
          <a:lstStyle>
            <a:lvl1pPr>
              <a:defRPr/>
            </a:lvl1pPr>
          </a:lstStyle>
          <a:p>
            <a:pPr>
              <a:defRPr/>
            </a:pPr>
            <a:fld id="{2F4710A9-9210-48C6-9F6A-F0A55CF52B8A}" type="slidenum">
              <a:rPr>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3502395120"/>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2" name="Title"/>
          <p:cNvSpPr>
            <a:spLocks noGrp="1"/>
          </p:cNvSpPr>
          <p:nvPr>
            <p:ph type="title"/>
          </p:nvPr>
        </p:nvSpPr>
        <p:spPr>
          <a:xfrm>
            <a:off x="191800" y="183473"/>
            <a:ext cx="3777630" cy="3916864"/>
          </a:xfrm>
        </p:spPr>
        <p:txBody>
          <a:bodyPr/>
          <a:lstStyle>
            <a:lvl1pPr>
              <a:defRPr>
                <a:solidFill>
                  <a:schemeClr val="tx1"/>
                </a:solidFill>
              </a:defRPr>
            </a:lvl1pPr>
          </a:lstStyle>
          <a:p>
            <a:r>
              <a:rPr lang="en-US"/>
              <a:t>Click to edit Master title style</a:t>
            </a:r>
            <a:endParaRPr lang="en-US" dirty="0"/>
          </a:p>
        </p:txBody>
      </p:sp>
      <p:sp>
        <p:nvSpPr>
          <p:cNvPr id="7" name="Picture Placeholder"/>
          <p:cNvSpPr>
            <a:spLocks noGrp="1"/>
          </p:cNvSpPr>
          <p:nvPr>
            <p:ph type="pic" sz="quarter" idx="14"/>
          </p:nvPr>
        </p:nvSpPr>
        <p:spPr>
          <a:xfrm>
            <a:off x="4169569" y="0"/>
            <a:ext cx="4169569" cy="4691063"/>
          </a:xfrm>
        </p:spPr>
        <p:txBody>
          <a:bodyPr lIns="91440" tIns="91440" rIns="91440" bIns="91440"/>
          <a:lstStyle>
            <a:lvl1pPr>
              <a:defRPr>
                <a:solidFill>
                  <a:schemeClr val="tx1"/>
                </a:solidFill>
              </a:defRPr>
            </a:lvl1pPr>
          </a:lstStyle>
          <a:p>
            <a:r>
              <a:rPr lang="en-US" dirty="0"/>
              <a:t>Click icon to add picture</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Z Design Council / Confidential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334645549"/>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p:cNvSpPr>
            <a:spLocks noGrp="1"/>
          </p:cNvSpPr>
          <p:nvPr>
            <p:ph type="title"/>
          </p:nvPr>
        </p:nvSpPr>
        <p:spPr>
          <a:xfrm>
            <a:off x="191800" y="183473"/>
            <a:ext cx="3777630" cy="3916864"/>
          </a:xfrm>
        </p:spPr>
        <p:txBody>
          <a:bodyPr/>
          <a:lstStyle>
            <a:lvl1pPr>
              <a:defRPr>
                <a:solidFill>
                  <a:schemeClr val="tx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Z Design Council / Confidential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476759914"/>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p:cNvSpPr>
            <a:spLocks noGrp="1"/>
          </p:cNvSpPr>
          <p:nvPr>
            <p:ph type="title"/>
          </p:nvPr>
        </p:nvSpPr>
        <p:spPr>
          <a:xfrm>
            <a:off x="191800" y="183473"/>
            <a:ext cx="3777630" cy="733891"/>
          </a:xfrm>
        </p:spPr>
        <p:txBody>
          <a:bodyPr/>
          <a:lstStyle>
            <a:lvl1pPr>
              <a:defRPr>
                <a:solidFill>
                  <a:schemeClr val="tx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Z Design Council / Confidential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568981345"/>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2" name="Title"/>
          <p:cNvSpPr>
            <a:spLocks noGrp="1"/>
          </p:cNvSpPr>
          <p:nvPr>
            <p:ph type="title"/>
          </p:nvPr>
        </p:nvSpPr>
        <p:spPr>
          <a:xfrm>
            <a:off x="191800" y="183473"/>
            <a:ext cx="3777630" cy="733891"/>
          </a:xfrm>
        </p:spPr>
        <p:txBody>
          <a:bodyPr/>
          <a:lstStyle>
            <a:lvl1pPr>
              <a:defRPr>
                <a:solidFill>
                  <a:schemeClr val="tx1"/>
                </a:solidFill>
              </a:defRPr>
            </a:lvl1pPr>
          </a:lstStyle>
          <a:p>
            <a:r>
              <a:rPr lang="en-US"/>
              <a:t>Click to edit Master title style</a:t>
            </a:r>
            <a:endParaRPr lang="en-US" dirty="0"/>
          </a:p>
        </p:txBody>
      </p:sp>
      <p:sp>
        <p:nvSpPr>
          <p:cNvPr id="8" name="Text Placeholder"/>
          <p:cNvSpPr>
            <a:spLocks noGrp="1"/>
          </p:cNvSpPr>
          <p:nvPr>
            <p:ph type="body" sz="quarter" idx="13"/>
          </p:nvPr>
        </p:nvSpPr>
        <p:spPr>
          <a:xfrm>
            <a:off x="200139" y="1134195"/>
            <a:ext cx="3760951" cy="296614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1"/>
          <p:cNvSpPr>
            <a:spLocks noGrp="1"/>
          </p:cNvSpPr>
          <p:nvPr>
            <p:ph sz="quarter" idx="17"/>
          </p:nvPr>
        </p:nvSpPr>
        <p:spPr>
          <a:xfrm>
            <a:off x="4169569" y="0"/>
            <a:ext cx="2084785" cy="2345532"/>
          </a:xfrm>
          <a:noFill/>
          <a:ln>
            <a:noFill/>
          </a:ln>
        </p:spPr>
        <p:txBody>
          <a:bodyPr lIns="219456" tIns="201168" rIns="228600" bIns="228600"/>
          <a:lstStyle>
            <a:lvl1pPr>
              <a:defRPr b="0" i="0">
                <a:solidFill>
                  <a:schemeClr val="tx1"/>
                </a:solidFill>
                <a:latin typeface="IBM Plex Sans Light" panose="020B0403050203000203" pitchFamily="34" charset="0"/>
              </a:defRPr>
            </a:lvl1pPr>
          </a:lstStyle>
          <a:p>
            <a:pPr lvl="0"/>
            <a:r>
              <a:rPr lang="en-US"/>
              <a:t>Click to edit Master text styles</a:t>
            </a:r>
          </a:p>
        </p:txBody>
      </p:sp>
      <p:sp>
        <p:nvSpPr>
          <p:cNvPr id="10" name="Content Placeholder 2"/>
          <p:cNvSpPr>
            <a:spLocks noGrp="1"/>
          </p:cNvSpPr>
          <p:nvPr>
            <p:ph sz="quarter" idx="18"/>
          </p:nvPr>
        </p:nvSpPr>
        <p:spPr>
          <a:xfrm>
            <a:off x="6254353" y="0"/>
            <a:ext cx="2084785" cy="2345532"/>
          </a:xfrm>
          <a:noFill/>
          <a:ln>
            <a:noFill/>
          </a:ln>
        </p:spPr>
        <p:txBody>
          <a:bodyPr lIns="219456" tIns="201168" rIns="228600" bIns="228600"/>
          <a:lstStyle>
            <a:lvl1pPr>
              <a:defRPr b="0" i="0">
                <a:solidFill>
                  <a:schemeClr val="tx1"/>
                </a:solidFill>
                <a:latin typeface="IBM Plex Sans Light" panose="020B0403050203000203" pitchFamily="34" charset="0"/>
              </a:defRPr>
            </a:lvl1pPr>
          </a:lstStyle>
          <a:p>
            <a:pPr lvl="0"/>
            <a:r>
              <a:rPr lang="en-US"/>
              <a:t>Click to edit Master text styles</a:t>
            </a:r>
          </a:p>
        </p:txBody>
      </p:sp>
      <p:sp>
        <p:nvSpPr>
          <p:cNvPr id="12" name="Content Placeholder 3"/>
          <p:cNvSpPr>
            <a:spLocks noGrp="1"/>
          </p:cNvSpPr>
          <p:nvPr>
            <p:ph sz="quarter" idx="19"/>
          </p:nvPr>
        </p:nvSpPr>
        <p:spPr>
          <a:xfrm>
            <a:off x="4169569" y="2344085"/>
            <a:ext cx="4169569" cy="2346979"/>
          </a:xfrm>
          <a:noFill/>
          <a:ln>
            <a:noFill/>
          </a:ln>
        </p:spPr>
        <p:txBody>
          <a:bodyPr lIns="219456" tIns="201168" rIns="228600" bIns="228600"/>
          <a:lstStyle>
            <a:lvl1pPr>
              <a:defRPr b="0" i="0">
                <a:solidFill>
                  <a:schemeClr val="tx1"/>
                </a:solidFill>
                <a:latin typeface="IBM Plex Sans Light" panose="020B0403050203000203" pitchFamily="34" charset="0"/>
              </a:defRPr>
            </a:lvl1pPr>
          </a:lstStyle>
          <a:p>
            <a:pPr lvl="0"/>
            <a:r>
              <a:rPr lang="en-US"/>
              <a:t>Click to edit Master text styles</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Z Design Council / Confidential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cxnSp>
        <p:nvCxnSpPr>
          <p:cNvPr id="11" name="Straight Connector 10">
            <a:extLst>
              <a:ext uri="{FF2B5EF4-FFF2-40B4-BE49-F238E27FC236}">
                <a16:creationId xmlns:a16="http://schemas.microsoft.com/office/drawing/2014/main" id="{C9AF558B-7F9E-D94C-91DC-907B299967CF}"/>
              </a:ext>
            </a:extLst>
          </p:cNvPr>
          <p:cNvCxnSpPr/>
          <p:nvPr userDrawn="1"/>
        </p:nvCxnSpPr>
        <p:spPr bwMode="auto">
          <a:xfrm flipV="1">
            <a:off x="4169569" y="214283"/>
            <a:ext cx="0" cy="3886053"/>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813EAF49-221E-8B43-8D20-D58F4F885163}"/>
              </a:ext>
            </a:extLst>
          </p:cNvPr>
          <p:cNvCxnSpPr>
            <a:cxnSpLocks/>
          </p:cNvCxnSpPr>
          <p:nvPr userDrawn="1"/>
        </p:nvCxnSpPr>
        <p:spPr bwMode="auto">
          <a:xfrm flipV="1">
            <a:off x="6251101" y="214284"/>
            <a:ext cx="0" cy="193070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BF54D63C-09D4-6A49-B605-D1076B01100F}"/>
              </a:ext>
            </a:extLst>
          </p:cNvPr>
          <p:cNvCxnSpPr>
            <a:cxnSpLocks/>
          </p:cNvCxnSpPr>
          <p:nvPr userDrawn="1"/>
        </p:nvCxnSpPr>
        <p:spPr bwMode="auto">
          <a:xfrm>
            <a:off x="4370535" y="2344084"/>
            <a:ext cx="3752613"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166544210"/>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2" name="Title"/>
          <p:cNvSpPr>
            <a:spLocks noGrp="1"/>
          </p:cNvSpPr>
          <p:nvPr>
            <p:ph type="title"/>
          </p:nvPr>
        </p:nvSpPr>
        <p:spPr>
          <a:xfrm>
            <a:off x="0" y="0"/>
            <a:ext cx="4169569" cy="2345532"/>
          </a:xfrm>
          <a:noFill/>
        </p:spPr>
        <p:txBody>
          <a:bodyPr lIns="210312" tIns="201168" rIns="228600" bIns="228600"/>
          <a:lstStyle>
            <a:lvl1pPr>
              <a:defRPr>
                <a:solidFill>
                  <a:schemeClr val="tx1"/>
                </a:solidFill>
              </a:defRPr>
            </a:lvl1pPr>
          </a:lstStyle>
          <a:p>
            <a:r>
              <a:rPr lang="en-US"/>
              <a:t>Click to edit Master title style</a:t>
            </a:r>
            <a:endParaRPr lang="en-US" dirty="0"/>
          </a:p>
        </p:txBody>
      </p:sp>
      <p:sp>
        <p:nvSpPr>
          <p:cNvPr id="6" name="Content Placeholder 1"/>
          <p:cNvSpPr>
            <a:spLocks noGrp="1"/>
          </p:cNvSpPr>
          <p:nvPr>
            <p:ph sz="quarter" idx="17"/>
          </p:nvPr>
        </p:nvSpPr>
        <p:spPr>
          <a:xfrm>
            <a:off x="4169569" y="0"/>
            <a:ext cx="2084785" cy="2345532"/>
          </a:xfrm>
          <a:no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1" name="Content Placeholder 2"/>
          <p:cNvSpPr>
            <a:spLocks noGrp="1"/>
          </p:cNvSpPr>
          <p:nvPr>
            <p:ph sz="quarter" idx="18"/>
          </p:nvPr>
        </p:nvSpPr>
        <p:spPr>
          <a:xfrm>
            <a:off x="6254353" y="0"/>
            <a:ext cx="2084785" cy="2345532"/>
          </a:xfrm>
          <a:no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7" name="Content Placeholder 3"/>
          <p:cNvSpPr>
            <a:spLocks noGrp="1"/>
          </p:cNvSpPr>
          <p:nvPr>
            <p:ph sz="quarter" idx="20"/>
          </p:nvPr>
        </p:nvSpPr>
        <p:spPr>
          <a:xfrm>
            <a:off x="0" y="2344085"/>
            <a:ext cx="4169569" cy="2346979"/>
          </a:xfrm>
          <a:noFill/>
        </p:spPr>
        <p:txBody>
          <a:bodyPr lIns="219456" tIns="201168" rIns="228600" bIns="228600"/>
          <a:lstStyle>
            <a:lvl1pPr>
              <a:defRPr>
                <a:solidFill>
                  <a:schemeClr val="tx1"/>
                </a:solidFill>
              </a:defRPr>
            </a:lvl1pPr>
          </a:lstStyle>
          <a:p>
            <a:pPr lvl="0"/>
            <a:r>
              <a:rPr lang="en-US"/>
              <a:t>Click to edit Master text styles</a:t>
            </a:r>
          </a:p>
        </p:txBody>
      </p:sp>
      <p:sp>
        <p:nvSpPr>
          <p:cNvPr id="14" name="Content Placeholder 4"/>
          <p:cNvSpPr>
            <a:spLocks noGrp="1"/>
          </p:cNvSpPr>
          <p:nvPr>
            <p:ph sz="quarter" idx="19"/>
          </p:nvPr>
        </p:nvSpPr>
        <p:spPr>
          <a:xfrm>
            <a:off x="4169569" y="2344085"/>
            <a:ext cx="4169569" cy="2346979"/>
          </a:xfrm>
          <a:no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3" name="Footer Placeholder"/>
          <p:cNvSpPr>
            <a:spLocks noGrp="1"/>
          </p:cNvSpPr>
          <p:nvPr>
            <p:ph type="ftr" sz="quarter" idx="10"/>
          </p:nvPr>
        </p:nvSpPr>
        <p:spPr>
          <a:noFill/>
        </p:spPr>
        <p:txBody>
          <a:bodyPr/>
          <a:lstStyle>
            <a:lvl1pPr>
              <a:defRPr>
                <a:solidFill>
                  <a:schemeClr val="tx1"/>
                </a:solidFill>
              </a:defRPr>
            </a:lvl1pPr>
          </a:lstStyle>
          <a:p>
            <a:r>
              <a:rPr lang="en-US" dirty="0"/>
              <a:t>IBM Z Design Council / Confidential / © 2022 IBM Corporation</a:t>
            </a:r>
          </a:p>
        </p:txBody>
      </p:sp>
      <p:sp>
        <p:nvSpPr>
          <p:cNvPr id="4" name="Slide Number Placeholder"/>
          <p:cNvSpPr>
            <a:spLocks noGrp="1"/>
          </p:cNvSpPr>
          <p:nvPr>
            <p:ph type="sldNum" sz="quarter" idx="11"/>
          </p:nvPr>
        </p:nvSpPr>
        <p:spPr>
          <a:noFill/>
        </p:spPr>
        <p:txBody>
          <a:bodyPr/>
          <a:lstStyle>
            <a:lvl1pPr>
              <a:defRPr>
                <a:solidFill>
                  <a:schemeClr val="tx1"/>
                </a:solidFill>
              </a:defRPr>
            </a:lvl1pPr>
          </a:lstStyle>
          <a:p>
            <a:fld id="{59395FB3-9C97-154F-86B2-7E381B951268}" type="slidenum">
              <a:rPr lang="en-US" smtClean="0"/>
              <a:pPr/>
              <a:t>‹#›</a:t>
            </a:fld>
            <a:endParaRPr lang="en-US" dirty="0"/>
          </a:p>
        </p:txBody>
      </p:sp>
      <p:cxnSp>
        <p:nvCxnSpPr>
          <p:cNvPr id="9" name="Straight Connector 8">
            <a:extLst>
              <a:ext uri="{FF2B5EF4-FFF2-40B4-BE49-F238E27FC236}">
                <a16:creationId xmlns:a16="http://schemas.microsoft.com/office/drawing/2014/main" id="{97703589-7433-EC4D-BE5D-6575D7E7166A}"/>
              </a:ext>
            </a:extLst>
          </p:cNvPr>
          <p:cNvCxnSpPr/>
          <p:nvPr userDrawn="1"/>
        </p:nvCxnSpPr>
        <p:spPr bwMode="auto">
          <a:xfrm flipV="1">
            <a:off x="4169569" y="214283"/>
            <a:ext cx="0" cy="3886053"/>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318C1B72-1958-D34C-A6E7-456FA9B0FC99}"/>
              </a:ext>
            </a:extLst>
          </p:cNvPr>
          <p:cNvCxnSpPr>
            <a:cxnSpLocks/>
          </p:cNvCxnSpPr>
          <p:nvPr userDrawn="1"/>
        </p:nvCxnSpPr>
        <p:spPr bwMode="auto">
          <a:xfrm>
            <a:off x="208479" y="2341188"/>
            <a:ext cx="3752613"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806980A7-369F-8B4C-8947-FB084B5C4D98}"/>
              </a:ext>
            </a:extLst>
          </p:cNvPr>
          <p:cNvCxnSpPr>
            <a:cxnSpLocks/>
          </p:cNvCxnSpPr>
          <p:nvPr userDrawn="1"/>
        </p:nvCxnSpPr>
        <p:spPr bwMode="auto">
          <a:xfrm>
            <a:off x="4370535" y="2341188"/>
            <a:ext cx="3752613"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8255AABD-2874-C04C-A3C5-21D11C371163}"/>
              </a:ext>
            </a:extLst>
          </p:cNvPr>
          <p:cNvCxnSpPr>
            <a:cxnSpLocks/>
          </p:cNvCxnSpPr>
          <p:nvPr userDrawn="1"/>
        </p:nvCxnSpPr>
        <p:spPr bwMode="auto">
          <a:xfrm flipV="1">
            <a:off x="6252318" y="214284"/>
            <a:ext cx="0" cy="193070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606243946"/>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2" name="Title"/>
          <p:cNvSpPr>
            <a:spLocks noGrp="1"/>
          </p:cNvSpPr>
          <p:nvPr>
            <p:ph type="title"/>
          </p:nvPr>
        </p:nvSpPr>
        <p:spPr>
          <a:xfrm>
            <a:off x="0" y="0"/>
            <a:ext cx="8339138" cy="2343446"/>
          </a:xfrm>
          <a:noFill/>
        </p:spPr>
        <p:txBody>
          <a:bodyPr lIns="182880" tIns="164592" rIns="228600" bIns="228600"/>
          <a:lstStyle>
            <a:lvl1pPr>
              <a:defRPr sz="4378">
                <a:solidFill>
                  <a:schemeClr val="tx1"/>
                </a:solidFill>
              </a:defRPr>
            </a:lvl1pPr>
          </a:lstStyle>
          <a:p>
            <a:r>
              <a:rPr lang="en-US"/>
              <a:t>Click to edit Master title style</a:t>
            </a:r>
            <a:endParaRPr lang="en-US" dirty="0"/>
          </a:p>
        </p:txBody>
      </p:sp>
      <p:sp>
        <p:nvSpPr>
          <p:cNvPr id="13" name="Content Placeholder 1"/>
          <p:cNvSpPr>
            <a:spLocks noGrp="1"/>
          </p:cNvSpPr>
          <p:nvPr>
            <p:ph sz="quarter" idx="20"/>
          </p:nvPr>
        </p:nvSpPr>
        <p:spPr>
          <a:xfrm>
            <a:off x="0" y="2344085"/>
            <a:ext cx="2084785" cy="2346979"/>
          </a:xfrm>
          <a:noFill/>
        </p:spPr>
        <p:txBody>
          <a:bodyPr lIns="219456" tIns="201168" rIns="228600" bIns="228600"/>
          <a:lstStyle>
            <a:lvl1pPr>
              <a:defRPr>
                <a:solidFill>
                  <a:schemeClr val="tx1"/>
                </a:solidFill>
              </a:defRPr>
            </a:lvl1pPr>
          </a:lstStyle>
          <a:p>
            <a:pPr lvl="0"/>
            <a:r>
              <a:rPr lang="en-US"/>
              <a:t>Click to edit Master text styles</a:t>
            </a:r>
          </a:p>
        </p:txBody>
      </p:sp>
      <p:sp>
        <p:nvSpPr>
          <p:cNvPr id="12" name="Content Placeholder 2"/>
          <p:cNvSpPr>
            <a:spLocks noGrp="1"/>
          </p:cNvSpPr>
          <p:nvPr>
            <p:ph sz="quarter" idx="19"/>
          </p:nvPr>
        </p:nvSpPr>
        <p:spPr>
          <a:xfrm>
            <a:off x="2084785" y="2344085"/>
            <a:ext cx="2084785" cy="2346979"/>
          </a:xfrm>
          <a:no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9" name="Content Placeholder 3"/>
          <p:cNvSpPr>
            <a:spLocks noGrp="1"/>
          </p:cNvSpPr>
          <p:nvPr>
            <p:ph sz="quarter" idx="17"/>
          </p:nvPr>
        </p:nvSpPr>
        <p:spPr>
          <a:xfrm>
            <a:off x="4169569" y="2344083"/>
            <a:ext cx="2084785" cy="2346980"/>
          </a:xfrm>
          <a:no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0" name="Content Placeholder 4"/>
          <p:cNvSpPr>
            <a:spLocks noGrp="1"/>
          </p:cNvSpPr>
          <p:nvPr>
            <p:ph sz="quarter" idx="18"/>
          </p:nvPr>
        </p:nvSpPr>
        <p:spPr>
          <a:xfrm>
            <a:off x="6254353" y="2344083"/>
            <a:ext cx="2084785" cy="2346980"/>
          </a:xfrm>
          <a:no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3" name="Footer Placeholder"/>
          <p:cNvSpPr>
            <a:spLocks noGrp="1"/>
          </p:cNvSpPr>
          <p:nvPr>
            <p:ph type="ftr" sz="quarter" idx="10"/>
          </p:nvPr>
        </p:nvSpPr>
        <p:spPr>
          <a:noFill/>
        </p:spPr>
        <p:txBody>
          <a:bodyPr/>
          <a:lstStyle>
            <a:lvl1pPr>
              <a:defRPr>
                <a:solidFill>
                  <a:schemeClr val="tx1"/>
                </a:solidFill>
              </a:defRPr>
            </a:lvl1pPr>
          </a:lstStyle>
          <a:p>
            <a:r>
              <a:rPr lang="en-US" dirty="0"/>
              <a:t>IBM Z Design Council / Confidential / © 2022 IBM Corporation</a:t>
            </a:r>
          </a:p>
        </p:txBody>
      </p:sp>
      <p:sp>
        <p:nvSpPr>
          <p:cNvPr id="4" name="Slide Number Placeholder"/>
          <p:cNvSpPr>
            <a:spLocks noGrp="1"/>
          </p:cNvSpPr>
          <p:nvPr>
            <p:ph type="sldNum" sz="quarter" idx="11"/>
          </p:nvPr>
        </p:nvSpPr>
        <p:spPr>
          <a:noFill/>
        </p:spPr>
        <p:txBody>
          <a:bodyPr/>
          <a:lstStyle>
            <a:lvl1pPr>
              <a:defRPr>
                <a:solidFill>
                  <a:schemeClr val="tx1"/>
                </a:solidFill>
              </a:defRPr>
            </a:lvl1pPr>
          </a:lstStyle>
          <a:p>
            <a:fld id="{59395FB3-9C97-154F-86B2-7E381B951268}" type="slidenum">
              <a:rPr lang="en-US" smtClean="0"/>
              <a:pPr/>
              <a:t>‹#›</a:t>
            </a:fld>
            <a:endParaRPr lang="en-US" dirty="0"/>
          </a:p>
        </p:txBody>
      </p:sp>
      <p:cxnSp>
        <p:nvCxnSpPr>
          <p:cNvPr id="15" name="Straight Connector 14">
            <a:extLst>
              <a:ext uri="{FF2B5EF4-FFF2-40B4-BE49-F238E27FC236}">
                <a16:creationId xmlns:a16="http://schemas.microsoft.com/office/drawing/2014/main" id="{38320A1C-9D4D-2642-8A60-4D7502759E0A}"/>
              </a:ext>
            </a:extLst>
          </p:cNvPr>
          <p:cNvCxnSpPr>
            <a:cxnSpLocks/>
          </p:cNvCxnSpPr>
          <p:nvPr userDrawn="1"/>
        </p:nvCxnSpPr>
        <p:spPr bwMode="auto">
          <a:xfrm flipV="1">
            <a:off x="2084785" y="2546081"/>
            <a:ext cx="0" cy="1554256"/>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551D6F0D-CE7A-AD49-AE36-D798DDFEB592}"/>
              </a:ext>
            </a:extLst>
          </p:cNvPr>
          <p:cNvCxnSpPr>
            <a:cxnSpLocks/>
          </p:cNvCxnSpPr>
          <p:nvPr userDrawn="1"/>
        </p:nvCxnSpPr>
        <p:spPr bwMode="auto">
          <a:xfrm flipV="1">
            <a:off x="4169569" y="2546081"/>
            <a:ext cx="0" cy="1554256"/>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CE4FA535-4023-394A-90AB-A2087397CBB3}"/>
              </a:ext>
            </a:extLst>
          </p:cNvPr>
          <p:cNvCxnSpPr>
            <a:cxnSpLocks/>
          </p:cNvCxnSpPr>
          <p:nvPr userDrawn="1"/>
        </p:nvCxnSpPr>
        <p:spPr bwMode="auto">
          <a:xfrm flipV="1">
            <a:off x="6254354" y="2546081"/>
            <a:ext cx="0" cy="1554256"/>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 name="Straight Connector 6">
            <a:extLst>
              <a:ext uri="{FF2B5EF4-FFF2-40B4-BE49-F238E27FC236}">
                <a16:creationId xmlns:a16="http://schemas.microsoft.com/office/drawing/2014/main" id="{47EB495F-72F9-774E-A3C3-3B24D9E37D7D}"/>
              </a:ext>
            </a:extLst>
          </p:cNvPr>
          <p:cNvCxnSpPr/>
          <p:nvPr userDrawn="1"/>
        </p:nvCxnSpPr>
        <p:spPr bwMode="auto">
          <a:xfrm>
            <a:off x="208479" y="2345532"/>
            <a:ext cx="7922181"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330792890"/>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3 column">
    <p:spTree>
      <p:nvGrpSpPr>
        <p:cNvPr id="1" name=""/>
        <p:cNvGrpSpPr/>
        <p:nvPr/>
      </p:nvGrpSpPr>
      <p:grpSpPr>
        <a:xfrm>
          <a:off x="0" y="0"/>
          <a:ext cx="0" cy="0"/>
          <a:chOff x="0" y="0"/>
          <a:chExt cx="0" cy="0"/>
        </a:xfrm>
      </p:grpSpPr>
      <p:sp>
        <p:nvSpPr>
          <p:cNvPr id="2" name="Title"/>
          <p:cNvSpPr>
            <a:spLocks noGrp="1"/>
          </p:cNvSpPr>
          <p:nvPr>
            <p:ph type="title"/>
          </p:nvPr>
        </p:nvSpPr>
        <p:spPr>
          <a:xfrm>
            <a:off x="0" y="1"/>
            <a:ext cx="8339138" cy="648481"/>
          </a:xfrm>
          <a:noFill/>
          <a:ln>
            <a:noFill/>
          </a:ln>
        </p:spPr>
        <p:txBody>
          <a:bodyPr lIns="182880" tIns="164592" rIns="228600" bIns="228600"/>
          <a:lstStyle>
            <a:lvl1pPr>
              <a:defRPr sz="2189">
                <a:solidFill>
                  <a:schemeClr val="tx1"/>
                </a:solidFill>
              </a:defRPr>
            </a:lvl1pPr>
          </a:lstStyle>
          <a:p>
            <a:r>
              <a:rPr lang="en-US" dirty="0"/>
              <a:t>Click to edit Master title style</a:t>
            </a:r>
          </a:p>
        </p:txBody>
      </p:sp>
      <p:sp>
        <p:nvSpPr>
          <p:cNvPr id="13" name="Content Placeholder 1"/>
          <p:cNvSpPr>
            <a:spLocks noGrp="1"/>
          </p:cNvSpPr>
          <p:nvPr>
            <p:ph sz="quarter" idx="20"/>
          </p:nvPr>
        </p:nvSpPr>
        <p:spPr>
          <a:xfrm>
            <a:off x="0" y="1046773"/>
            <a:ext cx="2768594" cy="3644291"/>
          </a:xfrm>
          <a:noFill/>
        </p:spPr>
        <p:txBody>
          <a:bodyPr lIns="219456" tIns="201168" rIns="228600" bIns="228600"/>
          <a:lstStyle>
            <a:lvl1pPr>
              <a:spcBef>
                <a:spcPts val="274"/>
              </a:spcBef>
              <a:defRPr>
                <a:solidFill>
                  <a:schemeClr val="tx1"/>
                </a:solidFill>
              </a:defRPr>
            </a:lvl1pPr>
          </a:lstStyle>
          <a:p>
            <a:pPr lvl="0"/>
            <a:r>
              <a:rPr lang="en-US" dirty="0"/>
              <a:t>Click to edit Master text styles</a:t>
            </a:r>
          </a:p>
        </p:txBody>
      </p:sp>
      <p:sp>
        <p:nvSpPr>
          <p:cNvPr id="12" name="Content Placeholder 2"/>
          <p:cNvSpPr>
            <a:spLocks noGrp="1"/>
          </p:cNvSpPr>
          <p:nvPr>
            <p:ph sz="quarter" idx="19"/>
          </p:nvPr>
        </p:nvSpPr>
        <p:spPr>
          <a:xfrm>
            <a:off x="2785911" y="1046773"/>
            <a:ext cx="2768594" cy="3644289"/>
          </a:xfrm>
          <a:noFill/>
          <a:ln>
            <a:noFill/>
          </a:ln>
        </p:spPr>
        <p:txBody>
          <a:bodyPr lIns="219456" tIns="201168" rIns="228600" bIns="228600"/>
          <a:lstStyle>
            <a:lvl1pPr>
              <a:spcBef>
                <a:spcPts val="274"/>
              </a:spcBef>
              <a:defRPr>
                <a:solidFill>
                  <a:schemeClr val="tx1"/>
                </a:solidFill>
              </a:defRPr>
            </a:lvl1pPr>
          </a:lstStyle>
          <a:p>
            <a:pPr lvl="0"/>
            <a:r>
              <a:rPr lang="en-US" dirty="0"/>
              <a:t>Click to edit Master text styles</a:t>
            </a:r>
          </a:p>
        </p:txBody>
      </p:sp>
      <p:sp>
        <p:nvSpPr>
          <p:cNvPr id="9" name="Content Placeholder 3"/>
          <p:cNvSpPr>
            <a:spLocks noGrp="1"/>
          </p:cNvSpPr>
          <p:nvPr>
            <p:ph sz="quarter" idx="17"/>
          </p:nvPr>
        </p:nvSpPr>
        <p:spPr>
          <a:xfrm>
            <a:off x="5571814" y="1046773"/>
            <a:ext cx="2768594" cy="3644289"/>
          </a:xfrm>
          <a:noFill/>
          <a:ln>
            <a:noFill/>
          </a:ln>
        </p:spPr>
        <p:txBody>
          <a:bodyPr lIns="219456" tIns="201168" rIns="228600" bIns="228600"/>
          <a:lstStyle>
            <a:lvl1pPr>
              <a:spcBef>
                <a:spcPts val="274"/>
              </a:spcBef>
              <a:defRPr>
                <a:solidFill>
                  <a:schemeClr val="tx1"/>
                </a:solidFill>
              </a:defRPr>
            </a:lvl1pPr>
          </a:lstStyle>
          <a:p>
            <a:pPr lvl="0"/>
            <a:r>
              <a:rPr lang="en-US" dirty="0"/>
              <a:t>Click to edit Master text styles</a:t>
            </a:r>
          </a:p>
        </p:txBody>
      </p:sp>
      <p:sp>
        <p:nvSpPr>
          <p:cNvPr id="3" name="Footer Placeholder"/>
          <p:cNvSpPr>
            <a:spLocks noGrp="1"/>
          </p:cNvSpPr>
          <p:nvPr>
            <p:ph type="ftr" sz="quarter" idx="10"/>
          </p:nvPr>
        </p:nvSpPr>
        <p:spPr>
          <a:noFill/>
        </p:spPr>
        <p:txBody>
          <a:bodyPr/>
          <a:lstStyle>
            <a:lvl1pPr>
              <a:defRPr>
                <a:solidFill>
                  <a:schemeClr val="tx1"/>
                </a:solidFill>
              </a:defRPr>
            </a:lvl1pPr>
          </a:lstStyle>
          <a:p>
            <a:r>
              <a:rPr lang="en-US" dirty="0"/>
              <a:t>IBM Z Design Council / Confidential / © 2022 IBM Corporation</a:t>
            </a:r>
          </a:p>
        </p:txBody>
      </p:sp>
      <p:sp>
        <p:nvSpPr>
          <p:cNvPr id="4" name="Slide Number Placeholder"/>
          <p:cNvSpPr>
            <a:spLocks noGrp="1"/>
          </p:cNvSpPr>
          <p:nvPr>
            <p:ph type="sldNum" sz="quarter" idx="11"/>
          </p:nvPr>
        </p:nvSpPr>
        <p:spPr>
          <a:noFill/>
        </p:spPr>
        <p:txBody>
          <a:bodyPr/>
          <a:lstStyle>
            <a:lvl1pPr>
              <a:defRPr>
                <a:solidFill>
                  <a:schemeClr val="tx1"/>
                </a:solidFill>
              </a:defRPr>
            </a:lvl1pPr>
          </a:lstStyle>
          <a:p>
            <a:fld id="{59395FB3-9C97-154F-86B2-7E381B951268}" type="slidenum">
              <a:rPr lang="en-US" smtClean="0"/>
              <a:pPr/>
              <a:t>‹#›</a:t>
            </a:fld>
            <a:endParaRPr lang="en-US" dirty="0"/>
          </a:p>
        </p:txBody>
      </p:sp>
      <p:grpSp>
        <p:nvGrpSpPr>
          <p:cNvPr id="6" name="Group 5">
            <a:extLst>
              <a:ext uri="{FF2B5EF4-FFF2-40B4-BE49-F238E27FC236}">
                <a16:creationId xmlns:a16="http://schemas.microsoft.com/office/drawing/2014/main" id="{DDA047C6-2392-4C62-90B5-B1D352FDE2C2}"/>
              </a:ext>
            </a:extLst>
          </p:cNvPr>
          <p:cNvGrpSpPr/>
          <p:nvPr userDrawn="1"/>
        </p:nvGrpSpPr>
        <p:grpSpPr>
          <a:xfrm>
            <a:off x="2780668" y="1225069"/>
            <a:ext cx="2780666" cy="2754966"/>
            <a:chOff x="3049047" y="2791641"/>
            <a:chExt cx="3049045" cy="1704159"/>
          </a:xfrm>
        </p:grpSpPr>
        <p:cxnSp>
          <p:nvCxnSpPr>
            <p:cNvPr id="14" name="Straight Connector 13">
              <a:extLst>
                <a:ext uri="{FF2B5EF4-FFF2-40B4-BE49-F238E27FC236}">
                  <a16:creationId xmlns:a16="http://schemas.microsoft.com/office/drawing/2014/main" id="{ABEBF1AE-26DA-4C9D-9509-0D93E99E0994}"/>
                </a:ext>
              </a:extLst>
            </p:cNvPr>
            <p:cNvCxnSpPr>
              <a:cxnSpLocks/>
            </p:cNvCxnSpPr>
            <p:nvPr userDrawn="1"/>
          </p:nvCxnSpPr>
          <p:spPr bwMode="auto">
            <a:xfrm flipV="1">
              <a:off x="3049047" y="2791641"/>
              <a:ext cx="0" cy="1704159"/>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5CFA71AC-3B64-4BCF-98FA-DE92A8D90A03}"/>
                </a:ext>
              </a:extLst>
            </p:cNvPr>
            <p:cNvCxnSpPr>
              <a:cxnSpLocks/>
            </p:cNvCxnSpPr>
            <p:nvPr userDrawn="1"/>
          </p:nvCxnSpPr>
          <p:spPr bwMode="auto">
            <a:xfrm flipV="1">
              <a:off x="6098092" y="2791641"/>
              <a:ext cx="0" cy="1704159"/>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587716679"/>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ibm team">
    <p:spTree>
      <p:nvGrpSpPr>
        <p:cNvPr id="1" name=""/>
        <p:cNvGrpSpPr/>
        <p:nvPr/>
      </p:nvGrpSpPr>
      <p:grpSpPr>
        <a:xfrm>
          <a:off x="0" y="0"/>
          <a:ext cx="0" cy="0"/>
          <a:chOff x="0" y="0"/>
          <a:chExt cx="0" cy="0"/>
        </a:xfrm>
      </p:grpSpPr>
      <p:sp>
        <p:nvSpPr>
          <p:cNvPr id="2" name="Title"/>
          <p:cNvSpPr>
            <a:spLocks noGrp="1"/>
          </p:cNvSpPr>
          <p:nvPr>
            <p:ph type="title"/>
          </p:nvPr>
        </p:nvSpPr>
        <p:spPr>
          <a:xfrm>
            <a:off x="0" y="0"/>
            <a:ext cx="8339138" cy="2343446"/>
          </a:xfrm>
          <a:noFill/>
        </p:spPr>
        <p:txBody>
          <a:bodyPr lIns="182880" tIns="164592" rIns="228600" bIns="228600"/>
          <a:lstStyle>
            <a:lvl1pPr>
              <a:defRPr sz="4378">
                <a:solidFill>
                  <a:schemeClr val="tx1"/>
                </a:solidFill>
              </a:defRPr>
            </a:lvl1pPr>
          </a:lstStyle>
          <a:p>
            <a:r>
              <a:rPr lang="en-US" dirty="0"/>
              <a:t>Click to edit Master title style</a:t>
            </a:r>
          </a:p>
        </p:txBody>
      </p:sp>
      <p:sp>
        <p:nvSpPr>
          <p:cNvPr id="13" name="Content Placeholder 1"/>
          <p:cNvSpPr>
            <a:spLocks noGrp="1"/>
          </p:cNvSpPr>
          <p:nvPr>
            <p:ph sz="quarter" idx="20"/>
          </p:nvPr>
        </p:nvSpPr>
        <p:spPr>
          <a:xfrm>
            <a:off x="0" y="3553046"/>
            <a:ext cx="2768594" cy="1138017"/>
          </a:xfrm>
          <a:noFill/>
        </p:spPr>
        <p:txBody>
          <a:bodyPr lIns="219456" tIns="201168" rIns="228600" bIns="228600"/>
          <a:lstStyle>
            <a:lvl1pPr>
              <a:spcBef>
                <a:spcPts val="274"/>
              </a:spcBef>
              <a:defRPr>
                <a:solidFill>
                  <a:schemeClr val="tx1"/>
                </a:solidFill>
              </a:defRPr>
            </a:lvl1pPr>
          </a:lstStyle>
          <a:p>
            <a:pPr lvl="0"/>
            <a:r>
              <a:rPr lang="en-US" dirty="0"/>
              <a:t>Click to edit Master text styles</a:t>
            </a:r>
          </a:p>
        </p:txBody>
      </p:sp>
      <p:sp>
        <p:nvSpPr>
          <p:cNvPr id="12" name="Content Placeholder 2"/>
          <p:cNvSpPr>
            <a:spLocks noGrp="1"/>
          </p:cNvSpPr>
          <p:nvPr>
            <p:ph sz="quarter" idx="19"/>
          </p:nvPr>
        </p:nvSpPr>
        <p:spPr>
          <a:xfrm>
            <a:off x="2785911" y="3553046"/>
            <a:ext cx="2768594" cy="1138017"/>
          </a:xfrm>
          <a:noFill/>
          <a:ln>
            <a:noFill/>
          </a:ln>
        </p:spPr>
        <p:txBody>
          <a:bodyPr lIns="219456" tIns="201168" rIns="228600" bIns="228600"/>
          <a:lstStyle>
            <a:lvl1pPr>
              <a:spcBef>
                <a:spcPts val="274"/>
              </a:spcBef>
              <a:defRPr>
                <a:solidFill>
                  <a:schemeClr val="tx1"/>
                </a:solidFill>
              </a:defRPr>
            </a:lvl1pPr>
          </a:lstStyle>
          <a:p>
            <a:pPr lvl="0"/>
            <a:r>
              <a:rPr lang="en-US" dirty="0"/>
              <a:t>Click to edit Master text styles</a:t>
            </a:r>
          </a:p>
        </p:txBody>
      </p:sp>
      <p:sp>
        <p:nvSpPr>
          <p:cNvPr id="9" name="Content Placeholder 3"/>
          <p:cNvSpPr>
            <a:spLocks noGrp="1"/>
          </p:cNvSpPr>
          <p:nvPr>
            <p:ph sz="quarter" idx="17"/>
          </p:nvPr>
        </p:nvSpPr>
        <p:spPr>
          <a:xfrm>
            <a:off x="5571814" y="3553046"/>
            <a:ext cx="2768594" cy="1138016"/>
          </a:xfrm>
          <a:noFill/>
          <a:ln>
            <a:noFill/>
          </a:ln>
        </p:spPr>
        <p:txBody>
          <a:bodyPr lIns="219456" tIns="201168" rIns="228600" bIns="228600"/>
          <a:lstStyle>
            <a:lvl1pPr>
              <a:spcBef>
                <a:spcPts val="274"/>
              </a:spcBef>
              <a:defRPr>
                <a:solidFill>
                  <a:schemeClr val="tx1"/>
                </a:solidFill>
              </a:defRPr>
            </a:lvl1pPr>
          </a:lstStyle>
          <a:p>
            <a:pPr lvl="0"/>
            <a:r>
              <a:rPr lang="en-US" dirty="0"/>
              <a:t>Click to edit Master text styles</a:t>
            </a:r>
          </a:p>
        </p:txBody>
      </p:sp>
      <p:sp>
        <p:nvSpPr>
          <p:cNvPr id="3" name="Footer Placeholder"/>
          <p:cNvSpPr>
            <a:spLocks noGrp="1"/>
          </p:cNvSpPr>
          <p:nvPr>
            <p:ph type="ftr" sz="quarter" idx="10"/>
          </p:nvPr>
        </p:nvSpPr>
        <p:spPr>
          <a:noFill/>
        </p:spPr>
        <p:txBody>
          <a:bodyPr/>
          <a:lstStyle>
            <a:lvl1pPr>
              <a:defRPr>
                <a:solidFill>
                  <a:schemeClr val="tx1"/>
                </a:solidFill>
              </a:defRPr>
            </a:lvl1pPr>
          </a:lstStyle>
          <a:p>
            <a:r>
              <a:rPr lang="en-US" dirty="0"/>
              <a:t>IBM Z Design Council / Confidential / © 2022 IBM Corporation</a:t>
            </a:r>
          </a:p>
        </p:txBody>
      </p:sp>
      <p:sp>
        <p:nvSpPr>
          <p:cNvPr id="4" name="Slide Number Placeholder"/>
          <p:cNvSpPr>
            <a:spLocks noGrp="1"/>
          </p:cNvSpPr>
          <p:nvPr>
            <p:ph type="sldNum" sz="quarter" idx="11"/>
          </p:nvPr>
        </p:nvSpPr>
        <p:spPr>
          <a:noFill/>
        </p:spPr>
        <p:txBody>
          <a:bodyPr/>
          <a:lstStyle>
            <a:lvl1pPr>
              <a:defRPr>
                <a:solidFill>
                  <a:schemeClr val="tx1"/>
                </a:solidFill>
              </a:defRPr>
            </a:lvl1pPr>
          </a:lstStyle>
          <a:p>
            <a:fld id="{59395FB3-9C97-154F-86B2-7E381B951268}" type="slidenum">
              <a:rPr lang="en-US" smtClean="0"/>
              <a:pPr/>
              <a:t>‹#›</a:t>
            </a:fld>
            <a:endParaRPr lang="en-US" dirty="0"/>
          </a:p>
        </p:txBody>
      </p:sp>
      <p:grpSp>
        <p:nvGrpSpPr>
          <p:cNvPr id="5" name="Group 4">
            <a:extLst>
              <a:ext uri="{FF2B5EF4-FFF2-40B4-BE49-F238E27FC236}">
                <a16:creationId xmlns:a16="http://schemas.microsoft.com/office/drawing/2014/main" id="{64FF6ED2-5428-48B7-BE95-D8877D16D2A6}"/>
              </a:ext>
            </a:extLst>
          </p:cNvPr>
          <p:cNvGrpSpPr/>
          <p:nvPr userDrawn="1"/>
        </p:nvGrpSpPr>
        <p:grpSpPr>
          <a:xfrm>
            <a:off x="2785906" y="3744163"/>
            <a:ext cx="2769979" cy="447470"/>
            <a:chOff x="3054790" y="2791641"/>
            <a:chExt cx="3037327" cy="1704159"/>
          </a:xfrm>
        </p:grpSpPr>
        <p:cxnSp>
          <p:nvCxnSpPr>
            <p:cNvPr id="15" name="Straight Connector 14">
              <a:extLst>
                <a:ext uri="{FF2B5EF4-FFF2-40B4-BE49-F238E27FC236}">
                  <a16:creationId xmlns:a16="http://schemas.microsoft.com/office/drawing/2014/main" id="{38320A1C-9D4D-2642-8A60-4D7502759E0A}"/>
                </a:ext>
              </a:extLst>
            </p:cNvPr>
            <p:cNvCxnSpPr>
              <a:cxnSpLocks/>
            </p:cNvCxnSpPr>
            <p:nvPr userDrawn="1"/>
          </p:nvCxnSpPr>
          <p:spPr bwMode="auto">
            <a:xfrm flipV="1">
              <a:off x="3054790" y="2791641"/>
              <a:ext cx="0" cy="1704159"/>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551D6F0D-CE7A-AD49-AE36-D798DDFEB592}"/>
                </a:ext>
              </a:extLst>
            </p:cNvPr>
            <p:cNvCxnSpPr>
              <a:cxnSpLocks/>
            </p:cNvCxnSpPr>
            <p:nvPr userDrawn="1"/>
          </p:nvCxnSpPr>
          <p:spPr bwMode="auto">
            <a:xfrm flipV="1">
              <a:off x="6092117" y="2791641"/>
              <a:ext cx="0" cy="1704159"/>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3991378276"/>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sponsor users">
    <p:spTree>
      <p:nvGrpSpPr>
        <p:cNvPr id="1" name=""/>
        <p:cNvGrpSpPr/>
        <p:nvPr/>
      </p:nvGrpSpPr>
      <p:grpSpPr>
        <a:xfrm>
          <a:off x="0" y="0"/>
          <a:ext cx="0" cy="0"/>
          <a:chOff x="0" y="0"/>
          <a:chExt cx="0" cy="0"/>
        </a:xfrm>
      </p:grpSpPr>
      <p:sp>
        <p:nvSpPr>
          <p:cNvPr id="2" name="Title"/>
          <p:cNvSpPr>
            <a:spLocks noGrp="1"/>
          </p:cNvSpPr>
          <p:nvPr>
            <p:ph type="title"/>
          </p:nvPr>
        </p:nvSpPr>
        <p:spPr>
          <a:xfrm>
            <a:off x="0" y="0"/>
            <a:ext cx="8339138" cy="2343446"/>
          </a:xfrm>
          <a:noFill/>
        </p:spPr>
        <p:txBody>
          <a:bodyPr lIns="182880" tIns="164592" rIns="228600" bIns="228600"/>
          <a:lstStyle>
            <a:lvl1pPr>
              <a:defRPr sz="4378">
                <a:solidFill>
                  <a:schemeClr val="tx1"/>
                </a:solidFill>
              </a:defRPr>
            </a:lvl1pPr>
          </a:lstStyle>
          <a:p>
            <a:r>
              <a:rPr lang="en-US"/>
              <a:t>Click to edit Master title style</a:t>
            </a:r>
            <a:endParaRPr lang="en-US" dirty="0"/>
          </a:p>
        </p:txBody>
      </p:sp>
      <p:sp>
        <p:nvSpPr>
          <p:cNvPr id="13" name="Content Placeholder 1"/>
          <p:cNvSpPr>
            <a:spLocks noGrp="1"/>
          </p:cNvSpPr>
          <p:nvPr>
            <p:ph sz="quarter" idx="20"/>
          </p:nvPr>
        </p:nvSpPr>
        <p:spPr>
          <a:xfrm>
            <a:off x="0" y="3553046"/>
            <a:ext cx="2084785" cy="1138017"/>
          </a:xfrm>
          <a:noFill/>
        </p:spPr>
        <p:txBody>
          <a:bodyPr lIns="219456" tIns="201168" rIns="228600" bIns="228600"/>
          <a:lstStyle>
            <a:lvl1pPr>
              <a:spcBef>
                <a:spcPts val="182"/>
              </a:spcBef>
              <a:defRPr sz="1094">
                <a:solidFill>
                  <a:schemeClr val="tx1"/>
                </a:solidFill>
              </a:defRPr>
            </a:lvl1pPr>
          </a:lstStyle>
          <a:p>
            <a:pPr lvl="0"/>
            <a:r>
              <a:rPr lang="en-US" dirty="0"/>
              <a:t>Click to edit Master text styles</a:t>
            </a:r>
          </a:p>
        </p:txBody>
      </p:sp>
      <p:sp>
        <p:nvSpPr>
          <p:cNvPr id="12" name="Content Placeholder 2"/>
          <p:cNvSpPr>
            <a:spLocks noGrp="1"/>
          </p:cNvSpPr>
          <p:nvPr>
            <p:ph sz="quarter" idx="19"/>
          </p:nvPr>
        </p:nvSpPr>
        <p:spPr>
          <a:xfrm>
            <a:off x="2084785" y="3553046"/>
            <a:ext cx="2084785" cy="1138017"/>
          </a:xfrm>
          <a:noFill/>
          <a:ln>
            <a:noFill/>
          </a:ln>
        </p:spPr>
        <p:txBody>
          <a:bodyPr lIns="219456" tIns="201168" rIns="228600" bIns="228600"/>
          <a:lstStyle>
            <a:lvl1pPr>
              <a:spcBef>
                <a:spcPts val="182"/>
              </a:spcBef>
              <a:defRPr sz="1094">
                <a:solidFill>
                  <a:schemeClr val="tx1"/>
                </a:solidFill>
              </a:defRPr>
            </a:lvl1pPr>
          </a:lstStyle>
          <a:p>
            <a:pPr lvl="0"/>
            <a:r>
              <a:rPr lang="en-US"/>
              <a:t>Click to edit Master text styles</a:t>
            </a:r>
          </a:p>
        </p:txBody>
      </p:sp>
      <p:sp>
        <p:nvSpPr>
          <p:cNvPr id="9" name="Content Placeholder 3"/>
          <p:cNvSpPr>
            <a:spLocks noGrp="1"/>
          </p:cNvSpPr>
          <p:nvPr>
            <p:ph sz="quarter" idx="17"/>
          </p:nvPr>
        </p:nvSpPr>
        <p:spPr>
          <a:xfrm>
            <a:off x="4169569" y="3550959"/>
            <a:ext cx="2084785" cy="1140104"/>
          </a:xfrm>
          <a:noFill/>
          <a:ln>
            <a:noFill/>
          </a:ln>
        </p:spPr>
        <p:txBody>
          <a:bodyPr lIns="219456" tIns="201168" rIns="228600" bIns="228600"/>
          <a:lstStyle>
            <a:lvl1pPr>
              <a:spcBef>
                <a:spcPts val="182"/>
              </a:spcBef>
              <a:defRPr sz="1094">
                <a:solidFill>
                  <a:schemeClr val="tx1"/>
                </a:solidFill>
              </a:defRPr>
            </a:lvl1pPr>
          </a:lstStyle>
          <a:p>
            <a:pPr lvl="0"/>
            <a:r>
              <a:rPr lang="en-US"/>
              <a:t>Click to edit Master text styles</a:t>
            </a:r>
          </a:p>
        </p:txBody>
      </p:sp>
      <p:sp>
        <p:nvSpPr>
          <p:cNvPr id="10" name="Content Placeholder 4"/>
          <p:cNvSpPr>
            <a:spLocks noGrp="1"/>
          </p:cNvSpPr>
          <p:nvPr>
            <p:ph sz="quarter" idx="18"/>
          </p:nvPr>
        </p:nvSpPr>
        <p:spPr>
          <a:xfrm>
            <a:off x="6254353" y="3550958"/>
            <a:ext cx="2084785" cy="1140105"/>
          </a:xfrm>
          <a:noFill/>
          <a:ln>
            <a:noFill/>
          </a:ln>
        </p:spPr>
        <p:txBody>
          <a:bodyPr lIns="219456" tIns="201168" rIns="228600" bIns="228600"/>
          <a:lstStyle>
            <a:lvl1pPr>
              <a:spcBef>
                <a:spcPts val="182"/>
              </a:spcBef>
              <a:defRPr sz="1094">
                <a:solidFill>
                  <a:schemeClr val="tx1"/>
                </a:solidFill>
              </a:defRPr>
            </a:lvl1pPr>
          </a:lstStyle>
          <a:p>
            <a:pPr lvl="0"/>
            <a:r>
              <a:rPr lang="en-US"/>
              <a:t>Click to edit Master text styles</a:t>
            </a:r>
          </a:p>
        </p:txBody>
      </p:sp>
      <p:sp>
        <p:nvSpPr>
          <p:cNvPr id="3" name="Footer Placeholder"/>
          <p:cNvSpPr>
            <a:spLocks noGrp="1"/>
          </p:cNvSpPr>
          <p:nvPr>
            <p:ph type="ftr" sz="quarter" idx="10"/>
          </p:nvPr>
        </p:nvSpPr>
        <p:spPr>
          <a:noFill/>
        </p:spPr>
        <p:txBody>
          <a:bodyPr/>
          <a:lstStyle>
            <a:lvl1pPr>
              <a:defRPr>
                <a:solidFill>
                  <a:schemeClr val="tx1"/>
                </a:solidFill>
              </a:defRPr>
            </a:lvl1pPr>
          </a:lstStyle>
          <a:p>
            <a:r>
              <a:rPr lang="en-US" dirty="0"/>
              <a:t>IBM Z Design Council / Confidential / © 2022 IBM Corporation</a:t>
            </a:r>
          </a:p>
        </p:txBody>
      </p:sp>
      <p:sp>
        <p:nvSpPr>
          <p:cNvPr id="4" name="Slide Number Placeholder"/>
          <p:cNvSpPr>
            <a:spLocks noGrp="1"/>
          </p:cNvSpPr>
          <p:nvPr>
            <p:ph type="sldNum" sz="quarter" idx="11"/>
          </p:nvPr>
        </p:nvSpPr>
        <p:spPr>
          <a:noFill/>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53336572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gray box) over image(s)">
    <p:spTree>
      <p:nvGrpSpPr>
        <p:cNvPr id="1" name=""/>
        <p:cNvGrpSpPr/>
        <p:nvPr/>
      </p:nvGrpSpPr>
      <p:grpSpPr>
        <a:xfrm>
          <a:off x="0" y="0"/>
          <a:ext cx="0" cy="0"/>
          <a:chOff x="0" y="0"/>
          <a:chExt cx="0" cy="0"/>
        </a:xfrm>
      </p:grpSpPr>
      <p:sp>
        <p:nvSpPr>
          <p:cNvPr id="2" name="Title"/>
          <p:cNvSpPr>
            <a:spLocks noGrp="1"/>
          </p:cNvSpPr>
          <p:nvPr>
            <p:ph type="title"/>
          </p:nvPr>
        </p:nvSpPr>
        <p:spPr>
          <a:xfrm>
            <a:off x="0" y="0"/>
            <a:ext cx="8339138" cy="1164079"/>
          </a:xfrm>
          <a:solidFill>
            <a:schemeClr val="tx2"/>
          </a:solidFill>
        </p:spPr>
        <p:txBody>
          <a:bodyPr lIns="210312" tIns="201168" rIns="228600" bIns="228600"/>
          <a:lstStyle>
            <a:lvl1pPr>
              <a:defRPr>
                <a:solidFill>
                  <a:schemeClr val="tx1"/>
                </a:solidFill>
              </a:defRPr>
            </a:lvl1pPr>
          </a:lstStyle>
          <a:p>
            <a:r>
              <a:rPr lang="en-US"/>
              <a:t>Click to edit Master title style</a:t>
            </a:r>
            <a:endParaRPr lang="en-US" dirty="0"/>
          </a:p>
        </p:txBody>
      </p:sp>
      <p:sp>
        <p:nvSpPr>
          <p:cNvPr id="6" name="Picture Placeholder"/>
          <p:cNvSpPr>
            <a:spLocks noGrp="1"/>
          </p:cNvSpPr>
          <p:nvPr>
            <p:ph type="pic" sz="quarter" idx="12"/>
          </p:nvPr>
        </p:nvSpPr>
        <p:spPr>
          <a:xfrm>
            <a:off x="0" y="1164079"/>
            <a:ext cx="8339138" cy="3526984"/>
          </a:xfrm>
        </p:spPr>
        <p:txBody>
          <a:bodyPr lIns="91440" tIns="91440" rIns="91440" bIns="91440"/>
          <a:lstStyle>
            <a:lvl1pPr>
              <a:defRPr>
                <a:solidFill>
                  <a:schemeClr val="tx1"/>
                </a:solidFill>
              </a:defRPr>
            </a:lvl1pPr>
          </a:lstStyle>
          <a:p>
            <a:r>
              <a:rPr lang="en-US" dirty="0"/>
              <a:t>Click icon to add picture</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Z Design Council / Confidential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2577105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wo Content">
    <p:spTree>
      <p:nvGrpSpPr>
        <p:cNvPr id="1" name=""/>
        <p:cNvGrpSpPr/>
        <p:nvPr/>
      </p:nvGrpSpPr>
      <p:grpSpPr>
        <a:xfrm>
          <a:off x="0" y="0"/>
          <a:ext cx="0" cy="0"/>
          <a:chOff x="0" y="0"/>
          <a:chExt cx="0" cy="0"/>
        </a:xfrm>
      </p:grpSpPr>
      <p:sp>
        <p:nvSpPr>
          <p:cNvPr id="2" name="Rectangle 1"/>
          <p:cNvSpPr/>
          <p:nvPr userDrawn="1"/>
        </p:nvSpPr>
        <p:spPr>
          <a:xfrm>
            <a:off x="0" y="0"/>
            <a:ext cx="8339138" cy="4691063"/>
          </a:xfrm>
          <a:prstGeom prst="rect">
            <a:avLst/>
          </a:prstGeom>
          <a:solidFill>
            <a:srgbClr val="008A52"/>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33003">
              <a:defRPr/>
            </a:pPr>
            <a:endParaRPr lang="en-US" sz="388">
              <a:solidFill>
                <a:prstClr val="white"/>
              </a:solidFill>
            </a:endParaRPr>
          </a:p>
        </p:txBody>
      </p:sp>
      <p:sp>
        <p:nvSpPr>
          <p:cNvPr id="3" name="Slide Number Placeholder 5"/>
          <p:cNvSpPr>
            <a:spLocks noGrp="1"/>
          </p:cNvSpPr>
          <p:nvPr>
            <p:ph type="sldNum" sz="quarter" idx="10"/>
          </p:nvPr>
        </p:nvSpPr>
        <p:spPr>
          <a:xfrm>
            <a:off x="5976382" y="4347924"/>
            <a:ext cx="1945799" cy="249032"/>
          </a:xfrm>
        </p:spPr>
        <p:txBody>
          <a:bodyPr lIns="91440" tIns="45720" rIns="91440" bIns="45720"/>
          <a:lstStyle>
            <a:lvl1pPr algn="r" defTabSz="288669" eaLnBrk="0" hangingPunct="0">
              <a:defRPr sz="426">
                <a:solidFill>
                  <a:prstClr val="white"/>
                </a:solidFill>
                <a:latin typeface="HelvNeue for IBM Medium" charset="0"/>
                <a:ea typeface="MS PGothic" charset="-128"/>
                <a:cs typeface="+mn-cs"/>
              </a:defRPr>
            </a:lvl1pPr>
          </a:lstStyle>
          <a:p>
            <a:pPr>
              <a:defRPr/>
            </a:pPr>
            <a:fld id="{681FF050-5F46-5F46-A82F-5E5E3A8A8689}" type="slidenum">
              <a:rPr lang="en-US" altLang="en-US"/>
              <a:pPr>
                <a:defRPr/>
              </a:pPr>
              <a:t>‹#›</a:t>
            </a:fld>
            <a:endParaRPr lang="en-US" altLang="en-US" dirty="0"/>
          </a:p>
        </p:txBody>
      </p:sp>
    </p:spTree>
    <p:extLst>
      <p:ext uri="{BB962C8B-B14F-4D97-AF65-F5344CB8AC3E}">
        <p14:creationId xmlns:p14="http://schemas.microsoft.com/office/powerpoint/2010/main" val="3504098566"/>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ext (gray box) over image(s)">
    <p:spTree>
      <p:nvGrpSpPr>
        <p:cNvPr id="1" name=""/>
        <p:cNvGrpSpPr/>
        <p:nvPr/>
      </p:nvGrpSpPr>
      <p:grpSpPr>
        <a:xfrm>
          <a:off x="0" y="0"/>
          <a:ext cx="0" cy="0"/>
          <a:chOff x="0" y="0"/>
          <a:chExt cx="0" cy="0"/>
        </a:xfrm>
      </p:grpSpPr>
      <p:sp>
        <p:nvSpPr>
          <p:cNvPr id="9" name="Picture Placeholder"/>
          <p:cNvSpPr>
            <a:spLocks noGrp="1"/>
          </p:cNvSpPr>
          <p:nvPr>
            <p:ph type="pic" sz="quarter" idx="14"/>
          </p:nvPr>
        </p:nvSpPr>
        <p:spPr>
          <a:xfrm>
            <a:off x="0" y="0"/>
            <a:ext cx="8339138" cy="4695233"/>
          </a:xfrm>
        </p:spPr>
        <p:txBody>
          <a:bodyPr lIns="91440" tIns="91440" rIns="91440" bIns="91440"/>
          <a:lstStyle>
            <a:lvl1pPr>
              <a:defRPr>
                <a:solidFill>
                  <a:schemeClr val="tx1"/>
                </a:solidFill>
              </a:defRPr>
            </a:lvl1pPr>
          </a:lstStyle>
          <a:p>
            <a:r>
              <a:rPr lang="en-US" dirty="0"/>
              <a:t>Click icon to add picture</a:t>
            </a:r>
          </a:p>
        </p:txBody>
      </p:sp>
      <p:sp>
        <p:nvSpPr>
          <p:cNvPr id="6" name="Text Placeholder"/>
          <p:cNvSpPr>
            <a:spLocks noGrp="1"/>
          </p:cNvSpPr>
          <p:nvPr>
            <p:ph type="body" sz="quarter" idx="12"/>
          </p:nvPr>
        </p:nvSpPr>
        <p:spPr>
          <a:xfrm>
            <a:off x="-2" y="2345531"/>
            <a:ext cx="2084787" cy="2345532"/>
          </a:xfrm>
          <a:solidFill>
            <a:schemeClr val="tx2"/>
          </a:solidFill>
        </p:spPr>
        <p:txBody>
          <a:bodyPr lIns="219456" tIns="201168" rIns="228600" bIns="228600"/>
          <a:lstStyle>
            <a:lvl1pPr>
              <a:buClr>
                <a:srgbClr val="001141"/>
              </a:buClr>
              <a:defRPr>
                <a:solidFill>
                  <a:schemeClr val="tx1"/>
                </a:solidFill>
              </a:defRPr>
            </a:lvl1pPr>
            <a:lvl2pPr>
              <a:buClr>
                <a:srgbClr val="001141"/>
              </a:buClr>
              <a:defRPr sz="912">
                <a:solidFill>
                  <a:schemeClr val="tx1"/>
                </a:solidFill>
              </a:defRPr>
            </a:lvl2pPr>
            <a:lvl3pPr>
              <a:buClr>
                <a:srgbClr val="001141"/>
              </a:buClr>
              <a:defRPr sz="912">
                <a:solidFill>
                  <a:schemeClr val="tx1"/>
                </a:solidFill>
              </a:defRPr>
            </a:lvl3pPr>
            <a:lvl4pPr>
              <a:buClr>
                <a:srgbClr val="001141"/>
              </a:buClr>
              <a:defRPr sz="912">
                <a:solidFill>
                  <a:schemeClr val="tx1"/>
                </a:solidFill>
              </a:defRPr>
            </a:lvl4pPr>
            <a:lvl5pPr>
              <a:buClr>
                <a:srgbClr val="001141"/>
              </a:buClr>
              <a:defRPr sz="912">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Z Design Council / Confidential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27610924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2084785" cy="4695233"/>
          </a:xfrm>
          <a:noFill/>
        </p:spPr>
        <p:txBody>
          <a:bodyPr lIns="219456" tIns="201168"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2"/>
          <p:cNvSpPr>
            <a:spLocks noGrp="1"/>
          </p:cNvSpPr>
          <p:nvPr>
            <p:ph sz="quarter" idx="13"/>
          </p:nvPr>
        </p:nvSpPr>
        <p:spPr>
          <a:xfrm>
            <a:off x="2084784" y="0"/>
            <a:ext cx="2084785" cy="4695233"/>
          </a:xfrm>
          <a:noFill/>
        </p:spPr>
        <p:txBody>
          <a:bodyPr lIns="219456" tIns="201168"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3"/>
          <p:cNvSpPr>
            <a:spLocks noGrp="1"/>
          </p:cNvSpPr>
          <p:nvPr>
            <p:ph sz="quarter" idx="14"/>
          </p:nvPr>
        </p:nvSpPr>
        <p:spPr>
          <a:xfrm>
            <a:off x="4169569" y="0"/>
            <a:ext cx="2084785" cy="4695233"/>
          </a:xfrm>
          <a:noFill/>
        </p:spPr>
        <p:txBody>
          <a:bodyPr lIns="219456" tIns="201168"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4"/>
          <p:cNvSpPr>
            <a:spLocks noGrp="1"/>
          </p:cNvSpPr>
          <p:nvPr>
            <p:ph sz="quarter" idx="15"/>
          </p:nvPr>
        </p:nvSpPr>
        <p:spPr>
          <a:xfrm>
            <a:off x="6254353" y="0"/>
            <a:ext cx="2084785" cy="4695233"/>
          </a:xfrm>
          <a:noFill/>
        </p:spPr>
        <p:txBody>
          <a:bodyPr lIns="219456" tIns="201168"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Z Design Council / Confidential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cxnSp>
        <p:nvCxnSpPr>
          <p:cNvPr id="8" name="Straight Connector 7">
            <a:extLst>
              <a:ext uri="{FF2B5EF4-FFF2-40B4-BE49-F238E27FC236}">
                <a16:creationId xmlns:a16="http://schemas.microsoft.com/office/drawing/2014/main" id="{1C2E18FC-E432-1E42-B894-602F7E42F9FA}"/>
              </a:ext>
            </a:extLst>
          </p:cNvPr>
          <p:cNvCxnSpPr/>
          <p:nvPr userDrawn="1"/>
        </p:nvCxnSpPr>
        <p:spPr bwMode="auto">
          <a:xfrm flipV="1">
            <a:off x="4169569" y="214283"/>
            <a:ext cx="0" cy="3886053"/>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7675E39C-0AE8-5A49-B52F-35BB80D2B041}"/>
              </a:ext>
            </a:extLst>
          </p:cNvPr>
          <p:cNvCxnSpPr/>
          <p:nvPr userDrawn="1"/>
        </p:nvCxnSpPr>
        <p:spPr bwMode="auto">
          <a:xfrm flipV="1">
            <a:off x="2082750" y="214283"/>
            <a:ext cx="0" cy="3886053"/>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5A7AC78C-6E13-604B-BABB-F3F41F933F3B}"/>
              </a:ext>
            </a:extLst>
          </p:cNvPr>
          <p:cNvCxnSpPr/>
          <p:nvPr userDrawn="1"/>
        </p:nvCxnSpPr>
        <p:spPr bwMode="auto">
          <a:xfrm flipV="1">
            <a:off x="6252319" y="214283"/>
            <a:ext cx="0" cy="3886053"/>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799769255"/>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p:cNvSpPr>
            <a:spLocks noGrp="1"/>
          </p:cNvSpPr>
          <p:nvPr>
            <p:ph type="title"/>
          </p:nvPr>
        </p:nvSpPr>
        <p:spPr>
          <a:xfrm>
            <a:off x="191800" y="183473"/>
            <a:ext cx="3777630" cy="733891"/>
          </a:xfrm>
        </p:spPr>
        <p:txBody>
          <a:bodyPr/>
          <a:lstStyle>
            <a:lvl1pPr>
              <a:defRPr>
                <a:solidFill>
                  <a:schemeClr val="tx1"/>
                </a:solidFill>
              </a:defRPr>
            </a:lvl1pPr>
          </a:lstStyle>
          <a:p>
            <a:r>
              <a:rPr lang="en-US"/>
              <a:t>Click to edit Master title style</a:t>
            </a:r>
            <a:endParaRPr lang="en-US" dirty="0"/>
          </a:p>
        </p:txBody>
      </p:sp>
      <p:sp>
        <p:nvSpPr>
          <p:cNvPr id="6" name="Text Placeholder"/>
          <p:cNvSpPr>
            <a:spLocks noGrp="1"/>
          </p:cNvSpPr>
          <p:nvPr>
            <p:ph type="body" sz="quarter" idx="12"/>
          </p:nvPr>
        </p:nvSpPr>
        <p:spPr>
          <a:xfrm>
            <a:off x="200139" y="1134195"/>
            <a:ext cx="1676167" cy="296614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p:cNvSpPr>
            <a:spLocks noGrp="1"/>
          </p:cNvSpPr>
          <p:nvPr>
            <p:ph sz="quarter" idx="13"/>
          </p:nvPr>
        </p:nvSpPr>
        <p:spPr>
          <a:xfrm>
            <a:off x="2293263" y="1134195"/>
            <a:ext cx="5837397" cy="296614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Z Design Council / Confidential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57288538"/>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p:cNvSpPr>
            <a:spLocks noGrp="1"/>
          </p:cNvSpPr>
          <p:nvPr>
            <p:ph type="title"/>
          </p:nvPr>
        </p:nvSpPr>
        <p:spPr>
          <a:xfrm>
            <a:off x="191800" y="183473"/>
            <a:ext cx="3777630" cy="733891"/>
          </a:xfrm>
        </p:spPr>
        <p:txBody>
          <a:bodyPr/>
          <a:lstStyle>
            <a:lvl1pPr>
              <a:defRPr>
                <a:solidFill>
                  <a:schemeClr val="tx1"/>
                </a:solidFill>
              </a:defRPr>
            </a:lvl1pPr>
          </a:lstStyle>
          <a:p>
            <a:r>
              <a:rPr lang="en-US"/>
              <a:t>Click to edit Master title style</a:t>
            </a:r>
          </a:p>
        </p:txBody>
      </p:sp>
      <p:sp>
        <p:nvSpPr>
          <p:cNvPr id="6" name="Text Placeholder"/>
          <p:cNvSpPr>
            <a:spLocks noGrp="1"/>
          </p:cNvSpPr>
          <p:nvPr>
            <p:ph type="body" sz="quarter" idx="12"/>
          </p:nvPr>
        </p:nvSpPr>
        <p:spPr>
          <a:xfrm>
            <a:off x="200139" y="1134195"/>
            <a:ext cx="1676167" cy="296614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Z Design Council / Confidential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832501183"/>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2" name="Title"/>
          <p:cNvSpPr>
            <a:spLocks noGrp="1"/>
          </p:cNvSpPr>
          <p:nvPr>
            <p:ph type="title"/>
          </p:nvPr>
        </p:nvSpPr>
        <p:spPr>
          <a:xfrm>
            <a:off x="191800" y="183473"/>
            <a:ext cx="3777630" cy="733891"/>
          </a:xfrm>
        </p:spPr>
        <p:txBody>
          <a:bodyPr/>
          <a:lstStyle>
            <a:lvl1pPr>
              <a:defRPr>
                <a:solidFill>
                  <a:schemeClr val="tx1"/>
                </a:solidFill>
              </a:defRPr>
            </a:lvl1pPr>
          </a:lstStyle>
          <a:p>
            <a:r>
              <a:rPr lang="en-US"/>
              <a:t>Click to edit Master title style</a:t>
            </a:r>
            <a:endParaRPr lang="en-US" dirty="0"/>
          </a:p>
        </p:txBody>
      </p:sp>
      <p:sp>
        <p:nvSpPr>
          <p:cNvPr id="8" name="Text Placeholder 1"/>
          <p:cNvSpPr>
            <a:spLocks noGrp="1"/>
          </p:cNvSpPr>
          <p:nvPr>
            <p:ph type="body" sz="quarter" idx="13"/>
          </p:nvPr>
        </p:nvSpPr>
        <p:spPr>
          <a:xfrm>
            <a:off x="200139" y="1134195"/>
            <a:ext cx="1676167" cy="296614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p:cNvSpPr>
            <a:spLocks noGrp="1"/>
          </p:cNvSpPr>
          <p:nvPr>
            <p:ph type="body" sz="quarter" idx="15"/>
          </p:nvPr>
        </p:nvSpPr>
        <p:spPr>
          <a:xfrm>
            <a:off x="2284924" y="1148826"/>
            <a:ext cx="1676167" cy="2966142"/>
          </a:xfrm>
        </p:spPr>
        <p:txBody>
          <a:bodyPr/>
          <a:lstStyle>
            <a:lvl1pPr>
              <a:spcBef>
                <a:spcPts val="274"/>
              </a:spcBef>
              <a:defRPr sz="1277">
                <a:solidFill>
                  <a:schemeClr val="tx1"/>
                </a:solidFill>
              </a:defRPr>
            </a:lvl1pPr>
            <a:lvl2pPr>
              <a:spcBef>
                <a:spcPts val="1003"/>
              </a:spcBef>
              <a:defRPr sz="1277">
                <a:solidFill>
                  <a:schemeClr val="tx1"/>
                </a:solidFill>
              </a:defRPr>
            </a:lvl2pPr>
            <a:lvl3pPr>
              <a:spcBef>
                <a:spcPts val="1003"/>
              </a:spcBef>
              <a:defRPr sz="1277">
                <a:solidFill>
                  <a:schemeClr val="tx1"/>
                </a:solidFill>
              </a:defRPr>
            </a:lvl3pPr>
            <a:lvl4pPr>
              <a:spcBef>
                <a:spcPts val="1003"/>
              </a:spcBef>
              <a:defRPr sz="1277">
                <a:solidFill>
                  <a:schemeClr val="tx1"/>
                </a:solidFill>
              </a:defRPr>
            </a:lvl4pPr>
            <a:lvl5pPr>
              <a:spcBef>
                <a:spcPts val="1003"/>
              </a:spcBef>
              <a:defRPr sz="1277">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p:cNvSpPr>
            <a:spLocks noGrp="1"/>
          </p:cNvSpPr>
          <p:nvPr>
            <p:ph type="pic" sz="quarter" idx="14"/>
          </p:nvPr>
        </p:nvSpPr>
        <p:spPr>
          <a:xfrm>
            <a:off x="4169569" y="0"/>
            <a:ext cx="4169569" cy="4691063"/>
          </a:xfrm>
        </p:spPr>
        <p:txBody>
          <a:bodyPr lIns="91440" tIns="91440" rIns="91440" bIns="91440"/>
          <a:lstStyle>
            <a:lvl1pPr>
              <a:defRPr>
                <a:solidFill>
                  <a:schemeClr val="tx1"/>
                </a:solidFill>
              </a:defRPr>
            </a:lvl1pPr>
          </a:lstStyle>
          <a:p>
            <a:r>
              <a:rPr lang="en-US" dirty="0"/>
              <a:t>Click icon to add picture</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Z Design Council / Confidential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025840956"/>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p:cNvSpPr>
            <a:spLocks noGrp="1"/>
          </p:cNvSpPr>
          <p:nvPr>
            <p:ph type="title"/>
          </p:nvPr>
        </p:nvSpPr>
        <p:spPr>
          <a:xfrm>
            <a:off x="191800" y="183473"/>
            <a:ext cx="3777630" cy="733891"/>
          </a:xfrm>
        </p:spPr>
        <p:txBody>
          <a:bodyPr/>
          <a:lstStyle>
            <a:lvl1pPr>
              <a:defRPr>
                <a:solidFill>
                  <a:schemeClr val="tx1"/>
                </a:solidFill>
              </a:defRPr>
            </a:lvl1pPr>
          </a:lstStyle>
          <a:p>
            <a:r>
              <a:rPr lang="en-US"/>
              <a:t>Click to edit Master title style</a:t>
            </a:r>
          </a:p>
        </p:txBody>
      </p:sp>
      <p:sp>
        <p:nvSpPr>
          <p:cNvPr id="6" name="Text Placeholder 1"/>
          <p:cNvSpPr>
            <a:spLocks noGrp="1"/>
          </p:cNvSpPr>
          <p:nvPr>
            <p:ph type="body" sz="quarter" idx="12"/>
          </p:nvPr>
        </p:nvSpPr>
        <p:spPr>
          <a:xfrm>
            <a:off x="200139" y="1134195"/>
            <a:ext cx="1676167" cy="296614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
          <p:cNvSpPr>
            <a:spLocks noGrp="1"/>
          </p:cNvSpPr>
          <p:nvPr>
            <p:ph type="body" sz="quarter" idx="13"/>
          </p:nvPr>
        </p:nvSpPr>
        <p:spPr>
          <a:xfrm>
            <a:off x="2284924" y="1151569"/>
            <a:ext cx="1676167" cy="2966142"/>
          </a:xfrm>
        </p:spPr>
        <p:txBody>
          <a:bodyPr/>
          <a:lstStyle>
            <a:lvl1pPr>
              <a:spcBef>
                <a:spcPts val="274"/>
              </a:spcBef>
              <a:defRPr sz="912">
                <a:solidFill>
                  <a:schemeClr val="tx1"/>
                </a:solidFill>
              </a:defRPr>
            </a:lvl1pPr>
            <a:lvl2pPr>
              <a:spcBef>
                <a:spcPts val="274"/>
              </a:spcBef>
              <a:defRPr sz="912">
                <a:solidFill>
                  <a:schemeClr val="tx1"/>
                </a:solidFill>
              </a:defRPr>
            </a:lvl2pPr>
            <a:lvl3pPr>
              <a:spcBef>
                <a:spcPts val="274"/>
              </a:spcBef>
              <a:defRPr sz="912">
                <a:solidFill>
                  <a:schemeClr val="tx1"/>
                </a:solidFill>
              </a:defRPr>
            </a:lvl3pPr>
            <a:lvl4pPr>
              <a:spcBef>
                <a:spcPts val="274"/>
              </a:spcBef>
              <a:defRPr sz="912">
                <a:solidFill>
                  <a:schemeClr val="tx1"/>
                </a:solidFill>
              </a:defRPr>
            </a:lvl4pPr>
            <a:lvl5pPr>
              <a:spcBef>
                <a:spcPts val="274"/>
              </a:spcBef>
              <a:defRPr sz="912">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p:cNvSpPr>
            <a:spLocks noGrp="1"/>
          </p:cNvSpPr>
          <p:nvPr>
            <p:ph type="body" sz="quarter" idx="14"/>
          </p:nvPr>
        </p:nvSpPr>
        <p:spPr>
          <a:xfrm>
            <a:off x="4353030" y="1109176"/>
            <a:ext cx="3777630" cy="2991161"/>
          </a:xfrm>
        </p:spPr>
        <p:txBody>
          <a:bodyPr/>
          <a:lstStyle>
            <a:lvl1pPr>
              <a:defRPr sz="2189">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Z Design Council / Confidential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075934411"/>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Text Placeholder"/>
          <p:cNvSpPr>
            <a:spLocks noGrp="1"/>
          </p:cNvSpPr>
          <p:nvPr>
            <p:ph type="body" sz="quarter" idx="12"/>
          </p:nvPr>
        </p:nvSpPr>
        <p:spPr>
          <a:xfrm>
            <a:off x="200139" y="183473"/>
            <a:ext cx="1676167" cy="3916864"/>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p:cNvSpPr>
            <a:spLocks noGrp="1"/>
          </p:cNvSpPr>
          <p:nvPr>
            <p:ph type="tbl" sz="quarter" idx="13"/>
          </p:nvPr>
        </p:nvSpPr>
        <p:spPr>
          <a:xfrm>
            <a:off x="2284925" y="183473"/>
            <a:ext cx="5845674" cy="3916864"/>
          </a:xfrm>
        </p:spPr>
        <p:txBody>
          <a:bodyPr lIns="0" tIns="0" rIns="91440" bIns="91440"/>
          <a:lstStyle>
            <a:lvl1pPr>
              <a:defRPr>
                <a:solidFill>
                  <a:schemeClr val="tx1"/>
                </a:solidFill>
              </a:defRPr>
            </a:lvl1pPr>
          </a:lstStyle>
          <a:p>
            <a:r>
              <a:rPr lang="en-US" dirty="0"/>
              <a:t>Click icon to add table</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Z Design Council / Confidential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588731834"/>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lvl1pPr>
              <a:defRPr>
                <a:solidFill>
                  <a:schemeClr val="tx1"/>
                </a:solidFill>
              </a:defRPr>
            </a:lvl1pPr>
          </a:lstStyle>
          <a:p>
            <a:r>
              <a:rPr lang="en-US" dirty="0"/>
              <a:t>IBM Z Design Council / Confidential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803717577"/>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031101690"/>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p:cNvSpPr>
            <a:spLocks noGrp="1"/>
          </p:cNvSpPr>
          <p:nvPr>
            <p:ph type="title"/>
          </p:nvPr>
        </p:nvSpPr>
        <p:spPr>
          <a:xfrm>
            <a:off x="191800" y="183473"/>
            <a:ext cx="3777630" cy="733891"/>
          </a:xfrm>
        </p:spPr>
        <p:txBody>
          <a:bodyPr/>
          <a:lstStyle>
            <a:lvl1pPr>
              <a:defRPr>
                <a:solidFill>
                  <a:schemeClr val="tx1"/>
                </a:solidFill>
              </a:defRPr>
            </a:lvl1pPr>
          </a:lstStyle>
          <a:p>
            <a:r>
              <a:rPr lang="en-US"/>
              <a:t>Click to edit Master title style</a:t>
            </a:r>
            <a:endParaRPr lang="en-US" dirty="0"/>
          </a:p>
        </p:txBody>
      </p:sp>
      <p:sp>
        <p:nvSpPr>
          <p:cNvPr id="8" name="Text Placeholder 1"/>
          <p:cNvSpPr>
            <a:spLocks noGrp="1"/>
          </p:cNvSpPr>
          <p:nvPr>
            <p:ph type="body" sz="quarter" idx="13"/>
          </p:nvPr>
        </p:nvSpPr>
        <p:spPr>
          <a:xfrm>
            <a:off x="200139" y="1150874"/>
            <a:ext cx="3760951" cy="1194657"/>
          </a:xfrm>
        </p:spPr>
        <p:txBody>
          <a:bodyPr/>
          <a:lstStyle>
            <a:lvl1pPr>
              <a:spcBef>
                <a:spcPts val="0"/>
              </a:spcBef>
              <a:defRPr sz="912">
                <a:solidFill>
                  <a:schemeClr val="tx1"/>
                </a:solidFill>
              </a:defRPr>
            </a:lvl1pPr>
            <a:lvl2pPr marL="0" indent="0">
              <a:spcBef>
                <a:spcPts val="0"/>
              </a:spcBef>
              <a:buNone/>
              <a:defRPr/>
            </a:lvl2pPr>
            <a:lvl3pPr marL="183873" indent="0">
              <a:buNone/>
              <a:defRPr/>
            </a:lvl3pPr>
            <a:lvl4pPr marL="396703" indent="0">
              <a:buNone/>
              <a:defRPr/>
            </a:lvl4pPr>
            <a:lvl5pPr marL="576232" indent="0">
              <a:buNone/>
              <a:defRPr/>
            </a:lvl5pPr>
          </a:lstStyle>
          <a:p>
            <a:pPr lvl="0"/>
            <a:r>
              <a:rPr lang="en-US"/>
              <a:t>Click to edit Master text styles</a:t>
            </a:r>
          </a:p>
        </p:txBody>
      </p:sp>
      <p:sp>
        <p:nvSpPr>
          <p:cNvPr id="6" name="Text Placeholder 2">
            <a:extLst>
              <a:ext uri="{FF2B5EF4-FFF2-40B4-BE49-F238E27FC236}">
                <a16:creationId xmlns:a16="http://schemas.microsoft.com/office/drawing/2014/main" id="{11C6F2CA-B8B6-BF4F-8900-E2319DA9DD35}"/>
              </a:ext>
            </a:extLst>
          </p:cNvPr>
          <p:cNvSpPr>
            <a:spLocks noGrp="1"/>
          </p:cNvSpPr>
          <p:nvPr>
            <p:ph type="body" sz="quarter" idx="14"/>
          </p:nvPr>
        </p:nvSpPr>
        <p:spPr>
          <a:xfrm>
            <a:off x="200139" y="2927224"/>
            <a:ext cx="5845736" cy="1192572"/>
          </a:xfrm>
        </p:spPr>
        <p:txBody>
          <a:bodyPr anchor="b"/>
          <a:lstStyle>
            <a:lvl1pPr>
              <a:spcBef>
                <a:spcPts val="274"/>
              </a:spcBef>
              <a:defRPr sz="547">
                <a:solidFill>
                  <a:schemeClr val="tx1"/>
                </a:solidFill>
              </a:defRPr>
            </a:lvl1pPr>
            <a:lvl2pPr>
              <a:defRPr sz="547"/>
            </a:lvl2pPr>
            <a:lvl3pPr>
              <a:defRPr sz="547"/>
            </a:lvl3pPr>
            <a:lvl4pPr>
              <a:defRPr sz="547"/>
            </a:lvl4pPr>
            <a:lvl5pPr>
              <a:defRPr sz="547"/>
            </a:lvl5pPr>
          </a:lstStyle>
          <a:p>
            <a:pPr lvl="0"/>
            <a:r>
              <a:rPr lang="en-US"/>
              <a:t>Click to edit Master text styles</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Z Design Council / Confidential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76442142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6_Title and Content">
    <p:spTree>
      <p:nvGrpSpPr>
        <p:cNvPr id="1" name=""/>
        <p:cNvGrpSpPr/>
        <p:nvPr/>
      </p:nvGrpSpPr>
      <p:grpSpPr>
        <a:xfrm>
          <a:off x="0" y="0"/>
          <a:ext cx="0" cy="0"/>
          <a:chOff x="0" y="0"/>
          <a:chExt cx="0" cy="0"/>
        </a:xfrm>
      </p:grpSpPr>
      <p:sp>
        <p:nvSpPr>
          <p:cNvPr id="4" name="Rectangle 14"/>
          <p:cNvSpPr/>
          <p:nvPr userDrawn="1"/>
        </p:nvSpPr>
        <p:spPr>
          <a:xfrm>
            <a:off x="0" y="4342130"/>
            <a:ext cx="8346377" cy="348934"/>
          </a:xfrm>
          <a:prstGeom prst="rect">
            <a:avLst/>
          </a:prstGeom>
          <a:solidFill>
            <a:srgbClr val="88093C"/>
          </a:solidFill>
          <a:ln>
            <a:noFill/>
          </a:ln>
          <a:effectLst/>
        </p:spPr>
        <p:style>
          <a:lnRef idx="1">
            <a:schemeClr val="accent1"/>
          </a:lnRef>
          <a:fillRef idx="3">
            <a:schemeClr val="accent1"/>
          </a:fillRef>
          <a:effectRef idx="2">
            <a:schemeClr val="accent1"/>
          </a:effectRef>
          <a:fontRef idx="minor">
            <a:schemeClr val="lt1"/>
          </a:fontRef>
        </p:style>
        <p:txBody>
          <a:bodyPr lIns="18186" tIns="9093" rIns="18186" bIns="9093" anchor="ctr"/>
          <a:lstStyle/>
          <a:p>
            <a:pPr algn="ctr" defTabSz="433003">
              <a:defRPr/>
            </a:pPr>
            <a:endParaRPr lang="en-US" sz="1010">
              <a:solidFill>
                <a:srgbClr val="FFFFFF"/>
              </a:solidFill>
            </a:endParaRPr>
          </a:p>
        </p:txBody>
      </p:sp>
      <p:cxnSp>
        <p:nvCxnSpPr>
          <p:cNvPr id="5" name="Straight Connector 10"/>
          <p:cNvCxnSpPr/>
          <p:nvPr userDrawn="1"/>
        </p:nvCxnSpPr>
        <p:spPr bwMode="auto">
          <a:xfrm>
            <a:off x="833914" y="4456513"/>
            <a:ext cx="0" cy="98454"/>
          </a:xfrm>
          <a:prstGeom prst="line">
            <a:avLst/>
          </a:prstGeom>
          <a:ln w="15875">
            <a:solidFill>
              <a:srgbClr val="FFFFFF"/>
            </a:solidFill>
          </a:ln>
          <a:effectLst/>
        </p:spPr>
        <p:style>
          <a:lnRef idx="2">
            <a:schemeClr val="accent1"/>
          </a:lnRef>
          <a:fillRef idx="0">
            <a:schemeClr val="accent1"/>
          </a:fillRef>
          <a:effectRef idx="1">
            <a:schemeClr val="accent1"/>
          </a:effectRef>
          <a:fontRef idx="minor">
            <a:schemeClr val="tx1"/>
          </a:fontRef>
        </p:style>
      </p:cxnSp>
      <p:sp>
        <p:nvSpPr>
          <p:cNvPr id="6" name="TextBox 11"/>
          <p:cNvSpPr txBox="1"/>
          <p:nvPr userDrawn="1"/>
        </p:nvSpPr>
        <p:spPr bwMode="auto">
          <a:xfrm>
            <a:off x="532778" y="4430450"/>
            <a:ext cx="718093" cy="157864"/>
          </a:xfrm>
          <a:prstGeom prst="rect">
            <a:avLst/>
          </a:prstGeom>
          <a:noFill/>
        </p:spPr>
        <p:txBody>
          <a:bodyPr>
            <a:spAutoFit/>
          </a:bodyPr>
          <a:lstStyle/>
          <a:p>
            <a:pPr defTabSz="433003">
              <a:defRPr/>
            </a:pPr>
            <a:r>
              <a:rPr lang="en-US" sz="426" b="1" spc="-21" dirty="0">
                <a:solidFill>
                  <a:srgbClr val="FFFFFF"/>
                </a:solidFill>
                <a:latin typeface="HelvNeue for IBM"/>
                <a:cs typeface="HelvNeue for IBM"/>
              </a:rPr>
              <a:t>IBM  Spark</a:t>
            </a:r>
          </a:p>
        </p:txBody>
      </p:sp>
      <p:pic>
        <p:nvPicPr>
          <p:cNvPr id="7" name="Picture 12" descr="circles2.png"/>
          <p:cNvPicPr>
            <a:picLocks noChangeAspect="1"/>
          </p:cNvPicPr>
          <p:nvPr userDrawn="1"/>
        </p:nvPicPr>
        <p:blipFill>
          <a:blip r:embed="rId2">
            <a:alphaModFix amt="49000"/>
            <a:extLst>
              <a:ext uri="{28A0092B-C50C-407E-A947-70E740481C1C}">
                <a14:useLocalDpi xmlns:a14="http://schemas.microsoft.com/office/drawing/2010/main"/>
              </a:ext>
            </a:extLst>
          </a:blip>
          <a:srcRect t="4745"/>
          <a:stretch>
            <a:fillRect/>
          </a:stretch>
        </p:blipFill>
        <p:spPr bwMode="auto">
          <a:xfrm>
            <a:off x="6005338" y="4343577"/>
            <a:ext cx="2333801" cy="347486"/>
          </a:xfrm>
          <a:prstGeom prst="rect">
            <a:avLst/>
          </a:prstGeom>
          <a:noFill/>
          <a:ln>
            <a:noFill/>
          </a:ln>
          <a:extLst>
            <a:ext uri="{909E8E84-426E-40DD-AFC4-6F175D3DCCD1}">
              <a14:hiddenFill xmlns:a14="http://schemas.microsoft.com/office/drawing/2010/main">
                <a:solidFill>
                  <a:srgbClr val="FFFFFF">
                    <a:alpha val="49019"/>
                  </a:srgbClr>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Content Placeholder 2"/>
          <p:cNvSpPr>
            <a:spLocks noGrp="1"/>
          </p:cNvSpPr>
          <p:nvPr>
            <p:ph idx="1"/>
          </p:nvPr>
        </p:nvSpPr>
        <p:spPr>
          <a:xfrm>
            <a:off x="573586" y="1355197"/>
            <a:ext cx="4482019" cy="2802635"/>
          </a:xfrm>
          <a:prstGeom prst="rect">
            <a:avLst/>
          </a:prstGeom>
        </p:spPr>
        <p:txBody>
          <a:bodyPr/>
          <a:lstStyle>
            <a:lvl1pPr>
              <a:defRPr lang="en-US" sz="1089" b="0" i="0" kern="1200" dirty="0" smtClean="0">
                <a:solidFill>
                  <a:srgbClr val="5A5C5E"/>
                </a:solidFill>
                <a:latin typeface="HelvNeue for IBM Light"/>
                <a:ea typeface="+mn-ea"/>
                <a:cs typeface="HelvNeue for IBM Light"/>
              </a:defRPr>
            </a:lvl1pPr>
            <a:lvl2pPr>
              <a:defRPr sz="1089" b="0">
                <a:solidFill>
                  <a:srgbClr val="5A5C5E"/>
                </a:solidFill>
                <a:latin typeface="HelvNeue Bold for IBM"/>
                <a:cs typeface="HelvNeue Bold for IBM"/>
              </a:defRPr>
            </a:lvl2pPr>
            <a:lvl3pPr>
              <a:defRPr sz="1089" b="0">
                <a:solidFill>
                  <a:srgbClr val="5A5C5E"/>
                </a:solidFill>
                <a:latin typeface="HelvNeue Bold for IBM"/>
                <a:cs typeface="HelvNeue Bold for IBM"/>
              </a:defRPr>
            </a:lvl3pPr>
            <a:lvl4pPr>
              <a:defRPr sz="1089" b="0">
                <a:solidFill>
                  <a:srgbClr val="5A5C5E"/>
                </a:solidFill>
                <a:latin typeface="HelvNeue Bold for IBM"/>
                <a:cs typeface="HelvNeue Bold for IBM"/>
              </a:defRPr>
            </a:lvl4pPr>
            <a:lvl5pPr>
              <a:defRPr sz="1089" b="0">
                <a:solidFill>
                  <a:srgbClr val="5A5C5E"/>
                </a:solidFill>
                <a:latin typeface="HelvNeue Bold for IBM"/>
                <a:cs typeface="HelvNeue Bold for IBM"/>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8"/>
          <p:cNvSpPr>
            <a:spLocks noGrp="1"/>
          </p:cNvSpPr>
          <p:nvPr>
            <p:ph type="body" sz="quarter" idx="13"/>
          </p:nvPr>
        </p:nvSpPr>
        <p:spPr>
          <a:xfrm>
            <a:off x="573316" y="651537"/>
            <a:ext cx="4482287" cy="651537"/>
          </a:xfrm>
          <a:prstGeom prst="rect">
            <a:avLst/>
          </a:prstGeom>
        </p:spPr>
        <p:txBody>
          <a:bodyPr/>
          <a:lstStyle>
            <a:lvl1pPr>
              <a:defRPr sz="1326" b="0" i="0">
                <a:solidFill>
                  <a:srgbClr val="B80F53"/>
                </a:solidFill>
                <a:latin typeface="HelvNeue Bold for IBM"/>
                <a:cs typeface="HelvNeue Bold for IBM"/>
              </a:defRPr>
            </a:lvl1pPr>
          </a:lstStyle>
          <a:p>
            <a:pPr lvl="0"/>
            <a:r>
              <a:rPr lang="en-US"/>
              <a:t>Click to edit Master text styles</a:t>
            </a:r>
          </a:p>
        </p:txBody>
      </p:sp>
    </p:spTree>
    <p:extLst>
      <p:ext uri="{BB962C8B-B14F-4D97-AF65-F5344CB8AC3E}">
        <p14:creationId xmlns:p14="http://schemas.microsoft.com/office/powerpoint/2010/main" val="2671597393"/>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ibm sign-off (blue60)">
    <p:spTree>
      <p:nvGrpSpPr>
        <p:cNvPr id="1" name=""/>
        <p:cNvGrpSpPr/>
        <p:nvPr/>
      </p:nvGrpSpPr>
      <p:grpSpPr>
        <a:xfrm>
          <a:off x="0" y="0"/>
          <a:ext cx="0" cy="0"/>
          <a:chOff x="0" y="0"/>
          <a:chExt cx="0" cy="0"/>
        </a:xfrm>
      </p:grpSpPr>
      <p:pic>
        <p:nvPicPr>
          <p:cNvPr id="5" name="Picture"/>
          <p:cNvPicPr>
            <a:picLocks noChangeAspect="1"/>
          </p:cNvPicPr>
          <p:nvPr userDrawn="1"/>
        </p:nvPicPr>
        <p:blipFill>
          <a:blip r:embed="rId2"/>
          <a:srcRect/>
          <a:stretch/>
        </p:blipFill>
        <p:spPr>
          <a:xfrm>
            <a:off x="3577874" y="2109437"/>
            <a:ext cx="1183390" cy="472190"/>
          </a:xfrm>
          <a:prstGeom prst="rect">
            <a:avLst/>
          </a:prstGeom>
        </p:spPr>
      </p:pic>
    </p:spTree>
    <p:extLst>
      <p:ext uri="{BB962C8B-B14F-4D97-AF65-F5344CB8AC3E}">
        <p14:creationId xmlns:p14="http://schemas.microsoft.com/office/powerpoint/2010/main" val="152722230"/>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ibm sign-off (blue80)">
    <p:spTree>
      <p:nvGrpSpPr>
        <p:cNvPr id="1" name=""/>
        <p:cNvGrpSpPr/>
        <p:nvPr/>
      </p:nvGrpSpPr>
      <p:grpSpPr>
        <a:xfrm>
          <a:off x="0" y="0"/>
          <a:ext cx="0" cy="0"/>
          <a:chOff x="0" y="0"/>
          <a:chExt cx="0" cy="0"/>
        </a:xfrm>
      </p:grpSpPr>
      <p:pic>
        <p:nvPicPr>
          <p:cNvPr id="5" name="Picture"/>
          <p:cNvPicPr>
            <a:picLocks noChangeAspect="1"/>
          </p:cNvPicPr>
          <p:nvPr userDrawn="1"/>
        </p:nvPicPr>
        <p:blipFill>
          <a:blip r:embed="rId2"/>
          <a:srcRect/>
          <a:stretch/>
        </p:blipFill>
        <p:spPr>
          <a:xfrm>
            <a:off x="3577875" y="2109437"/>
            <a:ext cx="1183388" cy="472190"/>
          </a:xfrm>
          <a:prstGeom prst="rect">
            <a:avLst/>
          </a:prstGeom>
        </p:spPr>
      </p:pic>
    </p:spTree>
    <p:extLst>
      <p:ext uri="{BB962C8B-B14F-4D97-AF65-F5344CB8AC3E}">
        <p14:creationId xmlns:p14="http://schemas.microsoft.com/office/powerpoint/2010/main" val="2908742435"/>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ibm sign-off (black)">
    <p:spTree>
      <p:nvGrpSpPr>
        <p:cNvPr id="1" name=""/>
        <p:cNvGrpSpPr/>
        <p:nvPr/>
      </p:nvGrpSpPr>
      <p:grpSpPr>
        <a:xfrm>
          <a:off x="0" y="0"/>
          <a:ext cx="0" cy="0"/>
          <a:chOff x="0" y="0"/>
          <a:chExt cx="0" cy="0"/>
        </a:xfrm>
      </p:grpSpPr>
      <p:pic>
        <p:nvPicPr>
          <p:cNvPr id="5" name="Picture"/>
          <p:cNvPicPr>
            <a:picLocks noChangeAspect="1"/>
          </p:cNvPicPr>
          <p:nvPr userDrawn="1"/>
        </p:nvPicPr>
        <p:blipFill>
          <a:blip r:embed="rId2"/>
          <a:srcRect/>
          <a:stretch/>
        </p:blipFill>
        <p:spPr>
          <a:xfrm>
            <a:off x="3577874" y="2109436"/>
            <a:ext cx="1183390" cy="472191"/>
          </a:xfrm>
          <a:prstGeom prst="rect">
            <a:avLst/>
          </a:prstGeom>
        </p:spPr>
      </p:pic>
    </p:spTree>
    <p:extLst>
      <p:ext uri="{BB962C8B-B14F-4D97-AF65-F5344CB8AC3E}">
        <p14:creationId xmlns:p14="http://schemas.microsoft.com/office/powerpoint/2010/main" val="3728315915"/>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CE288E-F247-9C4F-9BC1-B6CA19307BD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886EC36-444F-4C46-9AA2-6B0470042C2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0A6B786-135C-B142-8733-2C8E3F061933}"/>
              </a:ext>
            </a:extLst>
          </p:cNvPr>
          <p:cNvSpPr>
            <a:spLocks noGrp="1"/>
          </p:cNvSpPr>
          <p:nvPr>
            <p:ph type="dt" sz="half" idx="10"/>
          </p:nvPr>
        </p:nvSpPr>
        <p:spPr/>
        <p:txBody>
          <a:bodyPr/>
          <a:lstStyle/>
          <a:p>
            <a:fld id="{5F73A50F-990C-6C49-8EB5-CA0589BD00DA}" type="datetimeFigureOut">
              <a:rPr lang="en-US" smtClean="0"/>
              <a:t>6/4/25</a:t>
            </a:fld>
            <a:endParaRPr lang="en-US"/>
          </a:p>
        </p:txBody>
      </p:sp>
      <p:sp>
        <p:nvSpPr>
          <p:cNvPr id="5" name="Footer Placeholder 4">
            <a:extLst>
              <a:ext uri="{FF2B5EF4-FFF2-40B4-BE49-F238E27FC236}">
                <a16:creationId xmlns:a16="http://schemas.microsoft.com/office/drawing/2014/main" id="{683F5213-A7D9-9748-B757-D81824D50DC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C313DC9-5685-D34D-A341-961A457841DB}"/>
              </a:ext>
            </a:extLst>
          </p:cNvPr>
          <p:cNvSpPr>
            <a:spLocks noGrp="1"/>
          </p:cNvSpPr>
          <p:nvPr>
            <p:ph type="sldNum" sz="quarter" idx="12"/>
          </p:nvPr>
        </p:nvSpPr>
        <p:spPr/>
        <p:txBody>
          <a:bodyPr/>
          <a:lstStyle/>
          <a:p>
            <a:fld id="{7D068E29-9AC0-5F46-AE3C-1E06418C0EDD}" type="slidenum">
              <a:rPr lang="en-US" smtClean="0"/>
              <a:t>‹#›</a:t>
            </a:fld>
            <a:endParaRPr lang="en-US"/>
          </a:p>
        </p:txBody>
      </p:sp>
    </p:spTree>
    <p:extLst>
      <p:ext uri="{BB962C8B-B14F-4D97-AF65-F5344CB8AC3E}">
        <p14:creationId xmlns:p14="http://schemas.microsoft.com/office/powerpoint/2010/main" val="2789990420"/>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itelfoli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72A727-5DFA-4751-A117-83F7E7045221}"/>
              </a:ext>
            </a:extLst>
          </p:cNvPr>
          <p:cNvSpPr>
            <a:spLocks noGrp="1"/>
          </p:cNvSpPr>
          <p:nvPr>
            <p:ph type="ctrTitle"/>
          </p:nvPr>
        </p:nvSpPr>
        <p:spPr>
          <a:xfrm>
            <a:off x="1042392" y="767727"/>
            <a:ext cx="6254354" cy="1633185"/>
          </a:xfrm>
          <a:prstGeom prst="rect">
            <a:avLst/>
          </a:prstGeom>
        </p:spPr>
        <p:txBody>
          <a:bodyPr anchor="b"/>
          <a:lstStyle>
            <a:lvl1pPr algn="ctr">
              <a:defRPr sz="4104"/>
            </a:lvl1pPr>
          </a:lstStyle>
          <a:p>
            <a:r>
              <a:rPr lang="en-GB"/>
              <a:t>Click to edit Master title style</a:t>
            </a:r>
            <a:endParaRPr lang="en-US" dirty="0"/>
          </a:p>
        </p:txBody>
      </p:sp>
      <p:sp>
        <p:nvSpPr>
          <p:cNvPr id="3" name="Subtitle 2">
            <a:extLst>
              <a:ext uri="{FF2B5EF4-FFF2-40B4-BE49-F238E27FC236}">
                <a16:creationId xmlns:a16="http://schemas.microsoft.com/office/drawing/2014/main" id="{D6EF9A8B-E908-4F2E-92CD-2C995DB04250}"/>
              </a:ext>
            </a:extLst>
          </p:cNvPr>
          <p:cNvSpPr>
            <a:spLocks noGrp="1"/>
          </p:cNvSpPr>
          <p:nvPr>
            <p:ph type="subTitle" idx="1"/>
          </p:nvPr>
        </p:nvSpPr>
        <p:spPr>
          <a:xfrm>
            <a:off x="1042392" y="2463894"/>
            <a:ext cx="6254354" cy="1132587"/>
          </a:xfrm>
          <a:prstGeom prst="rect">
            <a:avLst/>
          </a:prstGeom>
        </p:spPr>
        <p:txBody>
          <a:bodyPr/>
          <a:lstStyle>
            <a:lvl1pPr marL="0" indent="0" algn="ctr">
              <a:buNone/>
              <a:defRPr sz="1642"/>
            </a:lvl1pPr>
            <a:lvl2pPr marL="312725" indent="0" algn="ctr">
              <a:buNone/>
              <a:defRPr sz="1368"/>
            </a:lvl2pPr>
            <a:lvl3pPr marL="625450" indent="0" algn="ctr">
              <a:buNone/>
              <a:defRPr sz="1231"/>
            </a:lvl3pPr>
            <a:lvl4pPr marL="938174" indent="0" algn="ctr">
              <a:buNone/>
              <a:defRPr sz="1094"/>
            </a:lvl4pPr>
            <a:lvl5pPr marL="1250899" indent="0" algn="ctr">
              <a:buNone/>
              <a:defRPr sz="1094"/>
            </a:lvl5pPr>
            <a:lvl6pPr marL="1563624" indent="0" algn="ctr">
              <a:buNone/>
              <a:defRPr sz="1094"/>
            </a:lvl6pPr>
            <a:lvl7pPr marL="1876349" indent="0" algn="ctr">
              <a:buNone/>
              <a:defRPr sz="1094"/>
            </a:lvl7pPr>
            <a:lvl8pPr marL="2189074" indent="0" algn="ctr">
              <a:buNone/>
              <a:defRPr sz="1094"/>
            </a:lvl8pPr>
            <a:lvl9pPr marL="2501798" indent="0" algn="ctr">
              <a:buNone/>
              <a:defRPr sz="1094"/>
            </a:lvl9pPr>
          </a:lstStyle>
          <a:p>
            <a:r>
              <a:rPr lang="en-GB"/>
              <a:t>Click to edit Master subtitle style</a:t>
            </a:r>
            <a:endParaRPr lang="en-US" dirty="0"/>
          </a:p>
        </p:txBody>
      </p:sp>
      <p:sp>
        <p:nvSpPr>
          <p:cNvPr id="4" name="Date Placeholder 3">
            <a:extLst>
              <a:ext uri="{FF2B5EF4-FFF2-40B4-BE49-F238E27FC236}">
                <a16:creationId xmlns:a16="http://schemas.microsoft.com/office/drawing/2014/main" id="{C28E76CE-1715-4A63-9A19-CB2D7B190F93}"/>
              </a:ext>
            </a:extLst>
          </p:cNvPr>
          <p:cNvSpPr>
            <a:spLocks noGrp="1"/>
          </p:cNvSpPr>
          <p:nvPr>
            <p:ph type="dt" sz="half" idx="10"/>
          </p:nvPr>
        </p:nvSpPr>
        <p:spPr>
          <a:xfrm>
            <a:off x="573316" y="4347921"/>
            <a:ext cx="1876306" cy="249756"/>
          </a:xfrm>
          <a:prstGeom prst="rect">
            <a:avLst/>
          </a:prstGeom>
        </p:spPr>
        <p:txBody>
          <a:bodyPr/>
          <a:lstStyle>
            <a:lvl1pPr>
              <a:defRPr>
                <a:solidFill>
                  <a:schemeClr val="bg1"/>
                </a:solidFill>
              </a:defRPr>
            </a:lvl1pPr>
          </a:lstStyle>
          <a:p>
            <a:fld id="{3C0C69FB-41D8-40F8-8199-CFB6A1E24FB2}" type="datetimeFigureOut">
              <a:rPr lang="en-US" smtClean="0"/>
              <a:pPr/>
              <a:t>6/4/25</a:t>
            </a:fld>
            <a:endParaRPr lang="en-US" dirty="0"/>
          </a:p>
        </p:txBody>
      </p:sp>
      <p:sp>
        <p:nvSpPr>
          <p:cNvPr id="5" name="Footer Placeholder 4">
            <a:extLst>
              <a:ext uri="{FF2B5EF4-FFF2-40B4-BE49-F238E27FC236}">
                <a16:creationId xmlns:a16="http://schemas.microsoft.com/office/drawing/2014/main" id="{D88421EA-3F53-41E6-9B8D-861FBCFCD0F9}"/>
              </a:ext>
            </a:extLst>
          </p:cNvPr>
          <p:cNvSpPr>
            <a:spLocks noGrp="1"/>
          </p:cNvSpPr>
          <p:nvPr>
            <p:ph type="ftr" sz="quarter" idx="11"/>
          </p:nvPr>
        </p:nvSpPr>
        <p:spPr>
          <a:xfrm>
            <a:off x="2762340" y="4347921"/>
            <a:ext cx="2814459" cy="249756"/>
          </a:xfrm>
          <a:prstGeom prst="rect">
            <a:avLst/>
          </a:prstGeom>
        </p:spPr>
        <p:txBody>
          <a:bodyPr/>
          <a:lstStyle>
            <a:lvl1pPr>
              <a:defRPr>
                <a:solidFill>
                  <a:schemeClr val="bg1"/>
                </a:solidFill>
              </a:defRPr>
            </a:lvl1pPr>
          </a:lstStyle>
          <a:p>
            <a:endParaRPr lang="en-US" dirty="0"/>
          </a:p>
        </p:txBody>
      </p:sp>
      <p:sp>
        <p:nvSpPr>
          <p:cNvPr id="6" name="Slide Number Placeholder 5">
            <a:extLst>
              <a:ext uri="{FF2B5EF4-FFF2-40B4-BE49-F238E27FC236}">
                <a16:creationId xmlns:a16="http://schemas.microsoft.com/office/drawing/2014/main" id="{CE9AAEE7-E88A-406F-B6BA-0FCE63A81A61}"/>
              </a:ext>
            </a:extLst>
          </p:cNvPr>
          <p:cNvSpPr>
            <a:spLocks noGrp="1"/>
          </p:cNvSpPr>
          <p:nvPr>
            <p:ph type="sldNum" sz="quarter" idx="12"/>
          </p:nvPr>
        </p:nvSpPr>
        <p:spPr>
          <a:xfrm>
            <a:off x="5889516" y="4347921"/>
            <a:ext cx="1876306" cy="249756"/>
          </a:xfrm>
          <a:prstGeom prst="rect">
            <a:avLst/>
          </a:prstGeom>
        </p:spPr>
        <p:txBody>
          <a:bodyPr/>
          <a:lstStyle>
            <a:lvl1pPr>
              <a:defRPr>
                <a:solidFill>
                  <a:schemeClr val="bg1"/>
                </a:solidFill>
              </a:defRPr>
            </a:lvl1pPr>
          </a:lstStyle>
          <a:p>
            <a:fld id="{EBD5C9A5-F4DA-445C-9AF5-192F540D61D6}" type="slidenum">
              <a:rPr lang="en-US" smtClean="0"/>
              <a:pPr/>
              <a:t>‹#›</a:t>
            </a:fld>
            <a:endParaRPr lang="en-US"/>
          </a:p>
        </p:txBody>
      </p:sp>
    </p:spTree>
    <p:extLst>
      <p:ext uri="{BB962C8B-B14F-4D97-AF65-F5344CB8AC3E}">
        <p14:creationId xmlns:p14="http://schemas.microsoft.com/office/powerpoint/2010/main" val="4195422138"/>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itel und Inhal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D50419-6DE3-4D07-B58E-B1F30DA0A3FB}"/>
              </a:ext>
            </a:extLst>
          </p:cNvPr>
          <p:cNvSpPr>
            <a:spLocks noGrp="1"/>
          </p:cNvSpPr>
          <p:nvPr>
            <p:ph type="title"/>
          </p:nvPr>
        </p:nvSpPr>
        <p:spPr>
          <a:xfrm>
            <a:off x="1250871" y="278269"/>
            <a:ext cx="6827669" cy="983282"/>
          </a:xfrm>
          <a:prstGeom prst="rect">
            <a:avLst/>
          </a:prstGeom>
        </p:spPr>
        <p:txBody>
          <a:bodyPr/>
          <a:lstStyle/>
          <a:p>
            <a:r>
              <a:rPr lang="en-GB"/>
              <a:t>Click to edit Master title style</a:t>
            </a:r>
            <a:endParaRPr lang="en-US" dirty="0"/>
          </a:p>
        </p:txBody>
      </p:sp>
      <p:sp>
        <p:nvSpPr>
          <p:cNvPr id="3" name="Content Placeholder 2">
            <a:extLst>
              <a:ext uri="{FF2B5EF4-FFF2-40B4-BE49-F238E27FC236}">
                <a16:creationId xmlns:a16="http://schemas.microsoft.com/office/drawing/2014/main" id="{6AC68733-E211-4FB8-AB14-16369964A975}"/>
              </a:ext>
            </a:extLst>
          </p:cNvPr>
          <p:cNvSpPr>
            <a:spLocks noGrp="1"/>
          </p:cNvSpPr>
          <p:nvPr>
            <p:ph idx="1"/>
          </p:nvPr>
        </p:nvSpPr>
        <p:spPr>
          <a:xfrm>
            <a:off x="1250871" y="1367564"/>
            <a:ext cx="6827669" cy="2847369"/>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a:extLst>
              <a:ext uri="{FF2B5EF4-FFF2-40B4-BE49-F238E27FC236}">
                <a16:creationId xmlns:a16="http://schemas.microsoft.com/office/drawing/2014/main" id="{4E9F4BB1-64A9-4C7A-A1FD-E2DE5FB8308D}"/>
              </a:ext>
            </a:extLst>
          </p:cNvPr>
          <p:cNvSpPr>
            <a:spLocks noGrp="1"/>
          </p:cNvSpPr>
          <p:nvPr>
            <p:ph type="dt" sz="half" idx="10"/>
          </p:nvPr>
        </p:nvSpPr>
        <p:spPr>
          <a:xfrm>
            <a:off x="573316" y="4347921"/>
            <a:ext cx="1876306" cy="249756"/>
          </a:xfrm>
          <a:prstGeom prst="rect">
            <a:avLst/>
          </a:prstGeom>
        </p:spPr>
        <p:txBody>
          <a:bodyPr/>
          <a:lstStyle>
            <a:lvl1pPr>
              <a:defRPr>
                <a:solidFill>
                  <a:schemeClr val="bg1"/>
                </a:solidFill>
              </a:defRPr>
            </a:lvl1pPr>
          </a:lstStyle>
          <a:p>
            <a:fld id="{3C0C69FB-41D8-40F8-8199-CFB6A1E24FB2}" type="datetimeFigureOut">
              <a:rPr lang="en-US" smtClean="0"/>
              <a:pPr/>
              <a:t>6/4/25</a:t>
            </a:fld>
            <a:endParaRPr lang="en-US" dirty="0"/>
          </a:p>
        </p:txBody>
      </p:sp>
      <p:sp>
        <p:nvSpPr>
          <p:cNvPr id="5" name="Footer Placeholder 4">
            <a:extLst>
              <a:ext uri="{FF2B5EF4-FFF2-40B4-BE49-F238E27FC236}">
                <a16:creationId xmlns:a16="http://schemas.microsoft.com/office/drawing/2014/main" id="{1F885793-8261-4E9D-B78D-27472BDCDFD4}"/>
              </a:ext>
            </a:extLst>
          </p:cNvPr>
          <p:cNvSpPr>
            <a:spLocks noGrp="1"/>
          </p:cNvSpPr>
          <p:nvPr>
            <p:ph type="ftr" sz="quarter" idx="11"/>
          </p:nvPr>
        </p:nvSpPr>
        <p:spPr>
          <a:xfrm>
            <a:off x="2762340" y="4347921"/>
            <a:ext cx="2814459" cy="249756"/>
          </a:xfrm>
          <a:prstGeom prst="rect">
            <a:avLst/>
          </a:prstGeom>
        </p:spPr>
        <p:txBody>
          <a:bodyPr/>
          <a:lstStyle>
            <a:lvl1pPr>
              <a:defRPr>
                <a:solidFill>
                  <a:schemeClr val="bg1"/>
                </a:solidFill>
              </a:defRPr>
            </a:lvl1pPr>
          </a:lstStyle>
          <a:p>
            <a:endParaRPr lang="en-US"/>
          </a:p>
        </p:txBody>
      </p:sp>
      <p:sp>
        <p:nvSpPr>
          <p:cNvPr id="6" name="Slide Number Placeholder 5">
            <a:extLst>
              <a:ext uri="{FF2B5EF4-FFF2-40B4-BE49-F238E27FC236}">
                <a16:creationId xmlns:a16="http://schemas.microsoft.com/office/drawing/2014/main" id="{326310EB-D119-4571-AE89-79631604CAA7}"/>
              </a:ext>
            </a:extLst>
          </p:cNvPr>
          <p:cNvSpPr>
            <a:spLocks noGrp="1"/>
          </p:cNvSpPr>
          <p:nvPr>
            <p:ph type="sldNum" sz="quarter" idx="12"/>
          </p:nvPr>
        </p:nvSpPr>
        <p:spPr>
          <a:xfrm>
            <a:off x="5889516" y="4347921"/>
            <a:ext cx="1876306" cy="249756"/>
          </a:xfrm>
          <a:prstGeom prst="rect">
            <a:avLst/>
          </a:prstGeom>
        </p:spPr>
        <p:txBody>
          <a:bodyPr/>
          <a:lstStyle>
            <a:lvl1pPr>
              <a:defRPr>
                <a:solidFill>
                  <a:schemeClr val="bg1"/>
                </a:solidFill>
              </a:defRPr>
            </a:lvl1pPr>
          </a:lstStyle>
          <a:p>
            <a:fld id="{EBD5C9A5-F4DA-445C-9AF5-192F540D61D6}" type="slidenum">
              <a:rPr lang="en-US" smtClean="0"/>
              <a:pPr/>
              <a:t>‹#›</a:t>
            </a:fld>
            <a:endParaRPr lang="en-US"/>
          </a:p>
        </p:txBody>
      </p:sp>
    </p:spTree>
    <p:extLst>
      <p:ext uri="{BB962C8B-B14F-4D97-AF65-F5344CB8AC3E}">
        <p14:creationId xmlns:p14="http://schemas.microsoft.com/office/powerpoint/2010/main" val="1469882453"/>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obj">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B83098-5D2E-4222-9737-FE8B26911797}"/>
              </a:ext>
            </a:extLst>
          </p:cNvPr>
          <p:cNvSpPr>
            <a:spLocks noGrp="1"/>
          </p:cNvSpPr>
          <p:nvPr>
            <p:ph type="title"/>
          </p:nvPr>
        </p:nvSpPr>
        <p:spPr>
          <a:xfrm>
            <a:off x="573316" y="824172"/>
            <a:ext cx="7192507" cy="579957"/>
          </a:xfrm>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36A32D88-8BBC-45A5-8B4D-E96258B0C59F}"/>
              </a:ext>
            </a:extLst>
          </p:cNvPr>
          <p:cNvSpPr>
            <a:spLocks noGrp="1"/>
          </p:cNvSpPr>
          <p:nvPr>
            <p:ph idx="1"/>
          </p:nvPr>
        </p:nvSpPr>
        <p:spPr>
          <a:xfrm>
            <a:off x="573316" y="1539333"/>
            <a:ext cx="7192507" cy="2902816"/>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2378370227"/>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61967D-F37E-4754-92F9-4667D6E5C9B3}"/>
              </a:ext>
            </a:extLst>
          </p:cNvPr>
          <p:cNvSpPr>
            <a:spLocks noGrp="1"/>
          </p:cNvSpPr>
          <p:nvPr>
            <p:ph type="ctrTitle"/>
          </p:nvPr>
        </p:nvSpPr>
        <p:spPr>
          <a:xfrm>
            <a:off x="1042392" y="767727"/>
            <a:ext cx="6254354" cy="1633185"/>
          </a:xfrm>
        </p:spPr>
        <p:txBody>
          <a:bodyPr anchor="b"/>
          <a:lstStyle>
            <a:lvl1pPr algn="ctr">
              <a:defRPr sz="4104"/>
            </a:lvl1pPr>
          </a:lstStyle>
          <a:p>
            <a:r>
              <a:rPr lang="en-GB"/>
              <a:t>Click to edit Master title style</a:t>
            </a:r>
            <a:endParaRPr lang="en-US"/>
          </a:p>
        </p:txBody>
      </p:sp>
      <p:sp>
        <p:nvSpPr>
          <p:cNvPr id="3" name="Subtitle 2">
            <a:extLst>
              <a:ext uri="{FF2B5EF4-FFF2-40B4-BE49-F238E27FC236}">
                <a16:creationId xmlns:a16="http://schemas.microsoft.com/office/drawing/2014/main" id="{430B933A-C43A-4080-931F-94775EF3A2F0}"/>
              </a:ext>
            </a:extLst>
          </p:cNvPr>
          <p:cNvSpPr>
            <a:spLocks noGrp="1"/>
          </p:cNvSpPr>
          <p:nvPr>
            <p:ph type="subTitle" idx="1"/>
          </p:nvPr>
        </p:nvSpPr>
        <p:spPr>
          <a:xfrm>
            <a:off x="1042392" y="2463894"/>
            <a:ext cx="6254354" cy="1132587"/>
          </a:xfrm>
        </p:spPr>
        <p:txBody>
          <a:bodyPr/>
          <a:lstStyle>
            <a:lvl1pPr marL="0" indent="0" algn="ctr">
              <a:buNone/>
              <a:defRPr sz="1642"/>
            </a:lvl1pPr>
            <a:lvl2pPr marL="312725" indent="0" algn="ctr">
              <a:buNone/>
              <a:defRPr sz="1368"/>
            </a:lvl2pPr>
            <a:lvl3pPr marL="625450" indent="0" algn="ctr">
              <a:buNone/>
              <a:defRPr sz="1231"/>
            </a:lvl3pPr>
            <a:lvl4pPr marL="938174" indent="0" algn="ctr">
              <a:buNone/>
              <a:defRPr sz="1094"/>
            </a:lvl4pPr>
            <a:lvl5pPr marL="1250899" indent="0" algn="ctr">
              <a:buNone/>
              <a:defRPr sz="1094"/>
            </a:lvl5pPr>
            <a:lvl6pPr marL="1563624" indent="0" algn="ctr">
              <a:buNone/>
              <a:defRPr sz="1094"/>
            </a:lvl6pPr>
            <a:lvl7pPr marL="1876349" indent="0" algn="ctr">
              <a:buNone/>
              <a:defRPr sz="1094"/>
            </a:lvl7pPr>
            <a:lvl8pPr marL="2189074" indent="0" algn="ctr">
              <a:buNone/>
              <a:defRPr sz="1094"/>
            </a:lvl8pPr>
            <a:lvl9pPr marL="2501798" indent="0" algn="ctr">
              <a:buNone/>
              <a:defRPr sz="1094"/>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177C8B6E-1CE7-4FFD-8762-4BBD7B2E3446}"/>
              </a:ext>
            </a:extLst>
          </p:cNvPr>
          <p:cNvSpPr>
            <a:spLocks noGrp="1"/>
          </p:cNvSpPr>
          <p:nvPr>
            <p:ph type="dt" sz="half" idx="10"/>
          </p:nvPr>
        </p:nvSpPr>
        <p:spPr>
          <a:xfrm>
            <a:off x="573316" y="4347921"/>
            <a:ext cx="1876306" cy="249756"/>
          </a:xfrm>
          <a:prstGeom prst="rect">
            <a:avLst/>
          </a:prstGeom>
        </p:spPr>
        <p:txBody>
          <a:bodyPr/>
          <a:lstStyle/>
          <a:p>
            <a:fld id="{0338269E-5AE6-4BB0-9DE1-8FA2080D42C3}" type="datetimeFigureOut">
              <a:rPr lang="en-US" smtClean="0"/>
              <a:t>6/4/25</a:t>
            </a:fld>
            <a:endParaRPr lang="en-US"/>
          </a:p>
        </p:txBody>
      </p:sp>
      <p:sp>
        <p:nvSpPr>
          <p:cNvPr id="5" name="Footer Placeholder 4">
            <a:extLst>
              <a:ext uri="{FF2B5EF4-FFF2-40B4-BE49-F238E27FC236}">
                <a16:creationId xmlns:a16="http://schemas.microsoft.com/office/drawing/2014/main" id="{EA822490-955C-4F3C-9E69-3F5AE1EA371E}"/>
              </a:ext>
            </a:extLst>
          </p:cNvPr>
          <p:cNvSpPr>
            <a:spLocks noGrp="1"/>
          </p:cNvSpPr>
          <p:nvPr>
            <p:ph type="ftr" sz="quarter" idx="11"/>
          </p:nvPr>
        </p:nvSpPr>
        <p:spPr>
          <a:xfrm>
            <a:off x="2762340" y="4347921"/>
            <a:ext cx="2814459" cy="249756"/>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7565B444-F2DC-4CB2-B934-2C0DB4EA1BCF}"/>
              </a:ext>
            </a:extLst>
          </p:cNvPr>
          <p:cNvSpPr>
            <a:spLocks noGrp="1"/>
          </p:cNvSpPr>
          <p:nvPr>
            <p:ph type="sldNum" sz="quarter" idx="12"/>
          </p:nvPr>
        </p:nvSpPr>
        <p:spPr>
          <a:xfrm>
            <a:off x="5889516" y="4347921"/>
            <a:ext cx="1876306" cy="249756"/>
          </a:xfrm>
          <a:prstGeom prst="rect">
            <a:avLst/>
          </a:prstGeom>
        </p:spPr>
        <p:txBody>
          <a:bodyPr/>
          <a:lstStyle/>
          <a:p>
            <a:fld id="{26FAE8FA-5EF9-4B7D-BB1B-8079FEF569D6}" type="slidenum">
              <a:rPr lang="en-US" smtClean="0"/>
              <a:t>‹#›</a:t>
            </a:fld>
            <a:endParaRPr lang="en-US"/>
          </a:p>
        </p:txBody>
      </p:sp>
    </p:spTree>
    <p:extLst>
      <p:ext uri="{BB962C8B-B14F-4D97-AF65-F5344CB8AC3E}">
        <p14:creationId xmlns:p14="http://schemas.microsoft.com/office/powerpoint/2010/main" val="901860389"/>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userDrawn="1">
  <p:cSld name="4_cover">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5BAF72C-210D-F944-A4AA-E87EB148D122}"/>
              </a:ext>
            </a:extLst>
          </p:cNvPr>
          <p:cNvPicPr>
            <a:picLocks noChangeAspect="1"/>
          </p:cNvPicPr>
          <p:nvPr userDrawn="1"/>
        </p:nvPicPr>
        <p:blipFill>
          <a:blip r:embed="rId2"/>
          <a:srcRect t="7850" b="7850"/>
          <a:stretch/>
        </p:blipFill>
        <p:spPr>
          <a:xfrm flipH="1">
            <a:off x="1" y="0"/>
            <a:ext cx="8339138" cy="4686893"/>
          </a:xfrm>
          <a:prstGeom prst="rect">
            <a:avLst/>
          </a:prstGeom>
        </p:spPr>
      </p:pic>
      <p:sp>
        <p:nvSpPr>
          <p:cNvPr id="8" name="Title">
            <a:extLst>
              <a:ext uri="{FF2B5EF4-FFF2-40B4-BE49-F238E27FC236}">
                <a16:creationId xmlns:a16="http://schemas.microsoft.com/office/drawing/2014/main" id="{F6EEF3B7-1A42-4949-9E4E-287DD2F39EEA}"/>
              </a:ext>
            </a:extLst>
          </p:cNvPr>
          <p:cNvSpPr>
            <a:spLocks noGrp="1"/>
          </p:cNvSpPr>
          <p:nvPr>
            <p:ph type="title"/>
          </p:nvPr>
        </p:nvSpPr>
        <p:spPr>
          <a:xfrm>
            <a:off x="191800" y="183473"/>
            <a:ext cx="3777630" cy="3916864"/>
          </a:xfrm>
        </p:spPr>
        <p:txBody>
          <a:bodyPr/>
          <a:lstStyle>
            <a:lvl1pPr>
              <a:defRPr b="0" i="0">
                <a:solidFill>
                  <a:srgbClr val="001141"/>
                </a:solidFill>
                <a:latin typeface="IBM Plex Sans Light" panose="020B0403050203000203" pitchFamily="34" charset="0"/>
              </a:defRPr>
            </a:lvl1pPr>
          </a:lstStyle>
          <a:p>
            <a:r>
              <a:rPr lang="en-US" dirty="0"/>
              <a:t>Click to edit Master title style</a:t>
            </a:r>
          </a:p>
        </p:txBody>
      </p:sp>
      <p:sp>
        <p:nvSpPr>
          <p:cNvPr id="9" name="Footer Placeholder">
            <a:extLst>
              <a:ext uri="{FF2B5EF4-FFF2-40B4-BE49-F238E27FC236}">
                <a16:creationId xmlns:a16="http://schemas.microsoft.com/office/drawing/2014/main" id="{CE443607-A076-2445-8F20-2DCAF811E477}"/>
              </a:ext>
            </a:extLst>
          </p:cNvPr>
          <p:cNvSpPr>
            <a:spLocks noGrp="1"/>
          </p:cNvSpPr>
          <p:nvPr>
            <p:ph type="ftr" sz="quarter" idx="10"/>
          </p:nvPr>
        </p:nvSpPr>
        <p:spPr>
          <a:xfrm>
            <a:off x="208539" y="4366744"/>
            <a:ext cx="3752553" cy="152025"/>
          </a:xfrm>
          <a:prstGeom prst="rect">
            <a:avLst/>
          </a:prstGeom>
        </p:spPr>
        <p:txBody>
          <a:bodyPr/>
          <a:lstStyle/>
          <a:p>
            <a:r>
              <a:rPr lang="en-US"/>
              <a:t>© 2022 IBM Corporation - IBM CONFIDENTIAL UNTIL ANNOUNCEMENT</a:t>
            </a:r>
            <a:endParaRPr lang="en-US" dirty="0"/>
          </a:p>
        </p:txBody>
      </p:sp>
      <p:sp>
        <p:nvSpPr>
          <p:cNvPr id="6" name="Slide Number Placeholder">
            <a:extLst>
              <a:ext uri="{FF2B5EF4-FFF2-40B4-BE49-F238E27FC236}">
                <a16:creationId xmlns:a16="http://schemas.microsoft.com/office/drawing/2014/main" id="{FC8497FE-2810-4F45-93F1-77E32CC20856}"/>
              </a:ext>
            </a:extLst>
          </p:cNvPr>
          <p:cNvSpPr>
            <a:spLocks noGrp="1"/>
          </p:cNvSpPr>
          <p:nvPr>
            <p:ph type="sldNum" sz="quarter" idx="11"/>
          </p:nvPr>
        </p:nvSpPr>
        <p:spPr>
          <a:xfrm>
            <a:off x="6462834" y="4366744"/>
            <a:ext cx="1667765" cy="152025"/>
          </a:xfrm>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412164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标题和内容">
    <p:spTree>
      <p:nvGrpSpPr>
        <p:cNvPr id="1" name=""/>
        <p:cNvGrpSpPr/>
        <p:nvPr/>
      </p:nvGrpSpPr>
      <p:grpSpPr>
        <a:xfrm>
          <a:off x="0" y="0"/>
          <a:ext cx="0" cy="0"/>
          <a:chOff x="0" y="0"/>
          <a:chExt cx="0" cy="0"/>
        </a:xfrm>
      </p:grpSpPr>
      <p:pic>
        <p:nvPicPr>
          <p:cNvPr id="2" name="图片 6"/>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0" y="0"/>
            <a:ext cx="8339138" cy="4691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4300896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hank You">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 y="3"/>
            <a:ext cx="8339137" cy="4691062"/>
          </a:xfrm>
          <a:prstGeom prst="rect">
            <a:avLst/>
          </a:prstGeom>
        </p:spPr>
      </p:pic>
      <p:sp>
        <p:nvSpPr>
          <p:cNvPr id="8" name="Rectangle 7"/>
          <p:cNvSpPr/>
          <p:nvPr userDrawn="1"/>
        </p:nvSpPr>
        <p:spPr>
          <a:xfrm>
            <a:off x="0" y="0"/>
            <a:ext cx="8339138" cy="4691063"/>
          </a:xfrm>
          <a:prstGeom prst="rect">
            <a:avLst/>
          </a:prstGeom>
          <a:solidFill>
            <a:schemeClr val="tx2">
              <a:alpha val="64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42"/>
          </a:p>
        </p:txBody>
      </p:sp>
      <p:sp>
        <p:nvSpPr>
          <p:cNvPr id="6" name="Slide Number Placeholder 5"/>
          <p:cNvSpPr>
            <a:spLocks noGrp="1"/>
          </p:cNvSpPr>
          <p:nvPr>
            <p:ph type="sldNum" sz="quarter" idx="12"/>
          </p:nvPr>
        </p:nvSpPr>
        <p:spPr>
          <a:xfrm>
            <a:off x="5976382" y="4347922"/>
            <a:ext cx="1945799" cy="249756"/>
          </a:xfrm>
          <a:prstGeom prst="rect">
            <a:avLst/>
          </a:prstGeom>
        </p:spPr>
        <p:txBody>
          <a:bodyPr/>
          <a:lstStyle/>
          <a:p>
            <a:fld id="{103D6A2B-2C8F-8642-ADFA-10505967BAE5}" type="slidenum">
              <a:rPr lang="en-US" smtClean="0"/>
              <a:t>‹#›</a:t>
            </a:fld>
            <a:endParaRPr lang="en-US"/>
          </a:p>
        </p:txBody>
      </p:sp>
      <p:pic>
        <p:nvPicPr>
          <p:cNvPr id="9" name="Picture 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484042" y="156555"/>
            <a:ext cx="438139" cy="228212"/>
          </a:xfrm>
          <a:prstGeom prst="rect">
            <a:avLst/>
          </a:prstGeom>
        </p:spPr>
      </p:pic>
      <p:pic>
        <p:nvPicPr>
          <p:cNvPr id="10" name="Picture 9"/>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202650" y="1238005"/>
            <a:ext cx="3254580" cy="2582980"/>
          </a:xfrm>
          <a:prstGeom prst="rect">
            <a:avLst/>
          </a:prstGeom>
        </p:spPr>
      </p:pic>
    </p:spTree>
    <p:extLst>
      <p:ext uri="{BB962C8B-B14F-4D97-AF65-F5344CB8AC3E}">
        <p14:creationId xmlns:p14="http://schemas.microsoft.com/office/powerpoint/2010/main" val="84081276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3" name="Slide Number Placeholder 2">
            <a:extLst>
              <a:ext uri="{FF2B5EF4-FFF2-40B4-BE49-F238E27FC236}">
                <a16:creationId xmlns:a16="http://schemas.microsoft.com/office/drawing/2014/main" id="{BF49D147-72B5-2248-B775-8E044D56B9FC}"/>
              </a:ext>
            </a:extLst>
          </p:cNvPr>
          <p:cNvSpPr>
            <a:spLocks noGrp="1"/>
          </p:cNvSpPr>
          <p:nvPr>
            <p:ph type="sldNum" sz="quarter" idx="10"/>
          </p:nvPr>
        </p:nvSpPr>
        <p:spPr/>
        <p:txBody>
          <a:bodyPr/>
          <a:lstStyle/>
          <a:p>
            <a:fld id="{C2DE3E4A-2FB8-174A-BF23-F19C68D3EB76}" type="slidenum">
              <a:rPr lang="en-BR" smtClean="0"/>
              <a:t>‹#›</a:t>
            </a:fld>
            <a:endParaRPr lang="en-BR"/>
          </a:p>
        </p:txBody>
      </p:sp>
    </p:spTree>
    <p:extLst>
      <p:ext uri="{BB962C8B-B14F-4D97-AF65-F5344CB8AC3E}">
        <p14:creationId xmlns:p14="http://schemas.microsoft.com/office/powerpoint/2010/main" val="194480195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p>
            <a:r>
              <a:rPr lang="en-US" dirty="0"/>
              <a:t>Click to edit Master title style</a:t>
            </a:r>
          </a:p>
        </p:txBody>
      </p:sp>
      <p:sp>
        <p:nvSpPr>
          <p:cNvPr id="3" name="Slide Number Placeholder 2">
            <a:extLst>
              <a:ext uri="{FF2B5EF4-FFF2-40B4-BE49-F238E27FC236}">
                <a16:creationId xmlns:a16="http://schemas.microsoft.com/office/drawing/2014/main" id="{14993DF6-5618-1344-8444-61606A0CA367}"/>
              </a:ext>
            </a:extLst>
          </p:cNvPr>
          <p:cNvSpPr>
            <a:spLocks noGrp="1"/>
          </p:cNvSpPr>
          <p:nvPr>
            <p:ph type="sldNum" sz="quarter" idx="10"/>
          </p:nvPr>
        </p:nvSpPr>
        <p:spPr/>
        <p:txBody>
          <a:bodyPr/>
          <a:lstStyle/>
          <a:p>
            <a:fld id="{C2DE3E4A-2FB8-174A-BF23-F19C68D3EB76}" type="slidenum">
              <a:rPr lang="en-BR" smtClean="0"/>
              <a:t>‹#›</a:t>
            </a:fld>
            <a:endParaRPr lang="en-BR"/>
          </a:p>
        </p:txBody>
      </p:sp>
    </p:spTree>
    <p:extLst>
      <p:ext uri="{BB962C8B-B14F-4D97-AF65-F5344CB8AC3E}">
        <p14:creationId xmlns:p14="http://schemas.microsoft.com/office/powerpoint/2010/main" val="251129012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p:cNvSpPr>
            <a:spLocks noGrp="1"/>
          </p:cNvSpPr>
          <p:nvPr>
            <p:ph type="title"/>
          </p:nvPr>
        </p:nvSpPr>
        <p:spPr>
          <a:xfrm>
            <a:off x="191800" y="183473"/>
            <a:ext cx="3777630" cy="729721"/>
          </a:xfrm>
        </p:spPr>
        <p:txBody>
          <a:bodyPr/>
          <a:lstStyle/>
          <a:p>
            <a:r>
              <a:rPr lang="en-US" dirty="0"/>
              <a:t>Click to edit Master title style</a:t>
            </a:r>
          </a:p>
        </p:txBody>
      </p:sp>
      <p:sp>
        <p:nvSpPr>
          <p:cNvPr id="8" name="Text Placeholder 1"/>
          <p:cNvSpPr>
            <a:spLocks noGrp="1"/>
          </p:cNvSpPr>
          <p:nvPr>
            <p:ph type="body" sz="quarter" idx="13"/>
          </p:nvPr>
        </p:nvSpPr>
        <p:spPr>
          <a:xfrm>
            <a:off x="200139" y="1134195"/>
            <a:ext cx="3760951" cy="2966142"/>
          </a:xfrm>
        </p:spPr>
        <p:txBody>
          <a:bodyPr/>
          <a:lstStyle>
            <a:lvl1pPr>
              <a:spcBef>
                <a:spcPts val="0"/>
              </a:spcBef>
              <a:defRPr/>
            </a:lvl1pPr>
            <a:lvl2pPr marL="0" indent="0">
              <a:spcBef>
                <a:spcPts val="0"/>
              </a:spcBef>
              <a:buNone/>
              <a:defRPr/>
            </a:lvl2pPr>
            <a:lvl3pPr marL="183873" indent="0">
              <a:buNone/>
              <a:defRPr/>
            </a:lvl3pPr>
            <a:lvl4pPr marL="396703" indent="0">
              <a:buNone/>
              <a:defRPr/>
            </a:lvl4pPr>
            <a:lvl5pPr marL="576232" indent="0">
              <a:buNone/>
              <a:defRPr/>
            </a:lvl5pPr>
          </a:lstStyle>
          <a:p>
            <a:pPr lvl="0"/>
            <a:r>
              <a:rPr lang="en-US" dirty="0"/>
              <a:t>Click to edit Master text styles</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6" name="Text Placeholder 2"/>
          <p:cNvSpPr>
            <a:spLocks noGrp="1"/>
          </p:cNvSpPr>
          <p:nvPr>
            <p:ph type="body" sz="quarter" idx="12"/>
          </p:nvPr>
        </p:nvSpPr>
        <p:spPr>
          <a:xfrm>
            <a:off x="4369708" y="1134195"/>
            <a:ext cx="3760951" cy="2966142"/>
          </a:xfrm>
        </p:spPr>
        <p:txBody>
          <a:bodyPr/>
          <a:lstStyle>
            <a:lvl1pPr>
              <a:spcBef>
                <a:spcPts val="0"/>
              </a:spcBef>
              <a:defRPr/>
            </a:lvl1pPr>
            <a:lvl2pPr marL="0" indent="0">
              <a:spcBef>
                <a:spcPts val="0"/>
              </a:spcBef>
              <a:buNone/>
              <a:defRPr/>
            </a:lvl2pPr>
            <a:lvl3pPr marL="183873" indent="0">
              <a:buNone/>
              <a:defRPr/>
            </a:lvl3pPr>
            <a:lvl4pPr marL="396703" indent="0">
              <a:buNone/>
              <a:defRPr/>
            </a:lvl4pPr>
            <a:lvl5pPr marL="576232" indent="0">
              <a:buNone/>
              <a:defRPr/>
            </a:lvl5pPr>
          </a:lstStyle>
          <a:p>
            <a:pPr lvl="0"/>
            <a:r>
              <a:rPr lang="en-US" dirty="0"/>
              <a:t>Click to edit Master text styles</a:t>
            </a:r>
          </a:p>
          <a:p>
            <a:pPr lvl="0"/>
            <a:r>
              <a:rPr lang="en-US" dirty="0"/>
              <a:t>Second level</a:t>
            </a:r>
          </a:p>
          <a:p>
            <a:pPr lvl="1"/>
            <a:r>
              <a:rPr lang="en-US" dirty="0"/>
              <a:t>Third level</a:t>
            </a:r>
          </a:p>
          <a:p>
            <a:pPr lvl="1"/>
            <a:r>
              <a:rPr lang="en-US" dirty="0"/>
              <a:t>Fourth level</a:t>
            </a:r>
          </a:p>
          <a:p>
            <a:pPr lvl="1"/>
            <a:r>
              <a:rPr lang="en-US" dirty="0"/>
              <a:t>Fifth level</a:t>
            </a:r>
          </a:p>
        </p:txBody>
      </p:sp>
      <p:sp>
        <p:nvSpPr>
          <p:cNvPr id="3" name="Slide Number Placeholder 2">
            <a:extLst>
              <a:ext uri="{FF2B5EF4-FFF2-40B4-BE49-F238E27FC236}">
                <a16:creationId xmlns:a16="http://schemas.microsoft.com/office/drawing/2014/main" id="{073143D4-8698-3D4A-BEBA-C7DD0E85F74E}"/>
              </a:ext>
            </a:extLst>
          </p:cNvPr>
          <p:cNvSpPr>
            <a:spLocks noGrp="1"/>
          </p:cNvSpPr>
          <p:nvPr>
            <p:ph type="sldNum" sz="quarter" idx="14"/>
          </p:nvPr>
        </p:nvSpPr>
        <p:spPr/>
        <p:txBody>
          <a:bodyPr/>
          <a:lstStyle/>
          <a:p>
            <a:fld id="{C2DE3E4A-2FB8-174A-BF23-F19C68D3EB76}" type="slidenum">
              <a:rPr lang="en-BR" smtClean="0"/>
              <a:t>‹#›</a:t>
            </a:fld>
            <a:endParaRPr lang="en-BR"/>
          </a:p>
        </p:txBody>
      </p:sp>
    </p:spTree>
    <p:extLst>
      <p:ext uri="{BB962C8B-B14F-4D97-AF65-F5344CB8AC3E}">
        <p14:creationId xmlns:p14="http://schemas.microsoft.com/office/powerpoint/2010/main" val="252759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23883" y="216899"/>
            <a:ext cx="7804547" cy="442957"/>
          </a:xfrm>
          <a:prstGeom prst="rect">
            <a:avLst/>
          </a:prstGeom>
        </p:spPr>
        <p:txBody>
          <a:bodyPr/>
          <a:lstStyle>
            <a:lvl1pPr algn="l">
              <a:defRPr sz="1389">
                <a:solidFill>
                  <a:srgbClr val="619AEC"/>
                </a:solidFill>
                <a:latin typeface="+mn-lt"/>
                <a:ea typeface="IBM Plex Sans" charset="0"/>
                <a:cs typeface="IBM Plex Sans" charset="0"/>
              </a:defRPr>
            </a:lvl1pPr>
          </a:lstStyle>
          <a:p>
            <a:r>
              <a:rPr lang="en-US"/>
              <a:t>Click to edit Master title style</a:t>
            </a:r>
            <a:endParaRPr lang="en-US" dirty="0"/>
          </a:p>
        </p:txBody>
      </p:sp>
      <p:sp>
        <p:nvSpPr>
          <p:cNvPr id="3" name="Content Placeholder 2"/>
          <p:cNvSpPr>
            <a:spLocks noGrp="1"/>
          </p:cNvSpPr>
          <p:nvPr>
            <p:ph idx="1"/>
          </p:nvPr>
        </p:nvSpPr>
        <p:spPr>
          <a:xfrm>
            <a:off x="323883" y="869459"/>
            <a:ext cx="7804547" cy="3100759"/>
          </a:xfrm>
          <a:prstGeom prst="rect">
            <a:avLst/>
          </a:prstGeom>
        </p:spPr>
        <p:txBody>
          <a:bodyPr/>
          <a:lstStyle>
            <a:lvl1pPr marL="216507" indent="-216507">
              <a:buClr>
                <a:srgbClr val="619AEC"/>
              </a:buClr>
              <a:buFont typeface="Wingdings" charset="2"/>
              <a:buChar char="§"/>
              <a:defRPr sz="1263">
                <a:latin typeface="+mn-lt"/>
                <a:ea typeface="IBM Plex Sans" charset="0"/>
                <a:cs typeface="IBM Plex Sans" charset="0"/>
              </a:defRPr>
            </a:lvl1pPr>
            <a:lvl2pPr>
              <a:buClr>
                <a:srgbClr val="619AEC"/>
              </a:buClr>
              <a:defRPr sz="1137">
                <a:latin typeface="+mn-lt"/>
                <a:ea typeface="IBM Plex Sans" charset="0"/>
                <a:cs typeface="IBM Plex Sans" charset="0"/>
              </a:defRPr>
            </a:lvl2pPr>
            <a:lvl3pPr>
              <a:buClr>
                <a:srgbClr val="619AEC"/>
              </a:buClr>
              <a:defRPr sz="1010">
                <a:latin typeface="+mn-lt"/>
                <a:ea typeface="IBM Plex Sans" charset="0"/>
                <a:cs typeface="IBM Plex Sans" charset="0"/>
              </a:defRPr>
            </a:lvl3pPr>
            <a:lvl4pPr>
              <a:buClr>
                <a:srgbClr val="619AEC"/>
              </a:buClr>
              <a:defRPr sz="884">
                <a:latin typeface="+mn-lt"/>
                <a:ea typeface="IBM Plex Sans" charset="0"/>
                <a:cs typeface="IBM Plex Sans" charset="0"/>
              </a:defRPr>
            </a:lvl4pPr>
            <a:lvl5pPr>
              <a:buClr>
                <a:srgbClr val="619AEC"/>
              </a:buClr>
              <a:defRPr sz="884">
                <a:latin typeface="+mn-lt"/>
                <a:ea typeface="IBM Plex Sans" charset="0"/>
                <a:cs typeface="IBM Plex Sans"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Slide Number Placeholder 3">
            <a:extLst>
              <a:ext uri="{FF2B5EF4-FFF2-40B4-BE49-F238E27FC236}">
                <a16:creationId xmlns:a16="http://schemas.microsoft.com/office/drawing/2014/main" id="{D0973725-894E-49BB-8BBD-FDD360D4C256}"/>
              </a:ext>
            </a:extLst>
          </p:cNvPr>
          <p:cNvSpPr>
            <a:spLocks noGrp="1"/>
          </p:cNvSpPr>
          <p:nvPr>
            <p:ph type="sldNum" sz="quarter" idx="10"/>
          </p:nvPr>
        </p:nvSpPr>
        <p:spPr/>
        <p:txBody>
          <a:bodyPr/>
          <a:lstStyle>
            <a:lvl1pPr>
              <a:defRPr>
                <a:solidFill>
                  <a:schemeClr val="bg1"/>
                </a:solidFill>
              </a:defRPr>
            </a:lvl1pPr>
          </a:lstStyle>
          <a:p>
            <a:pPr>
              <a:defRPr/>
            </a:pPr>
            <a:fld id="{EC6A3A6A-F797-477D-864A-63065CE380FF}" type="slidenum">
              <a:rPr lang="uk-UA" smtClean="0">
                <a:solidFill>
                  <a:prstClr val="black">
                    <a:tint val="75000"/>
                  </a:prstClr>
                </a:solidFill>
              </a:rPr>
              <a:pPr>
                <a:defRPr/>
              </a:pPr>
              <a:t>‹#›</a:t>
            </a:fld>
            <a:endParaRPr lang="uk-UA">
              <a:solidFill>
                <a:prstClr val="black">
                  <a:tint val="75000"/>
                </a:prstClr>
              </a:solidFill>
            </a:endParaRPr>
          </a:p>
        </p:txBody>
      </p:sp>
    </p:spTree>
    <p:extLst>
      <p:ext uri="{BB962C8B-B14F-4D97-AF65-F5344CB8AC3E}">
        <p14:creationId xmlns:p14="http://schemas.microsoft.com/office/powerpoint/2010/main" val="40384921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p:cNvSpPr>
            <a:spLocks noGrp="1"/>
          </p:cNvSpPr>
          <p:nvPr>
            <p:ph type="title"/>
          </p:nvPr>
        </p:nvSpPr>
        <p:spPr>
          <a:xfrm>
            <a:off x="200140" y="200152"/>
            <a:ext cx="3769290" cy="733891"/>
          </a:xfrm>
        </p:spPr>
        <p:txBody>
          <a:bodyPr/>
          <a:lstStyle>
            <a:lvl1pPr>
              <a:defRPr sz="1459"/>
            </a:lvl1pPr>
          </a:lstStyle>
          <a:p>
            <a:r>
              <a:rPr lang="en-US" dirty="0"/>
              <a:t>Click to edit Master title style</a:t>
            </a:r>
          </a:p>
        </p:txBody>
      </p:sp>
      <p:sp>
        <p:nvSpPr>
          <p:cNvPr id="6" name="Text Placeholder"/>
          <p:cNvSpPr>
            <a:spLocks noGrp="1"/>
          </p:cNvSpPr>
          <p:nvPr>
            <p:ph type="body" sz="quarter" idx="12"/>
          </p:nvPr>
        </p:nvSpPr>
        <p:spPr>
          <a:xfrm>
            <a:off x="125087" y="1034119"/>
            <a:ext cx="3836003" cy="3066218"/>
          </a:xfrm>
        </p:spPr>
        <p:txBody>
          <a:bodyPr/>
          <a:lstStyle>
            <a:lvl1pPr>
              <a:lnSpc>
                <a:spcPct val="90000"/>
              </a:lnSpc>
              <a:defRPr sz="8755" b="1"/>
            </a:lvl1pPr>
          </a:lstStyle>
          <a:p>
            <a:pPr lvl="0"/>
            <a:r>
              <a:rPr lang="en-US" dirty="0"/>
              <a:t>Click to edit Master text styles</a:t>
            </a:r>
          </a:p>
        </p:txBody>
      </p:sp>
      <p:sp>
        <p:nvSpPr>
          <p:cNvPr id="3" name="Slide Number Placeholder 2">
            <a:extLst>
              <a:ext uri="{FF2B5EF4-FFF2-40B4-BE49-F238E27FC236}">
                <a16:creationId xmlns:a16="http://schemas.microsoft.com/office/drawing/2014/main" id="{1DCC4184-42C9-7D4B-A078-1DC290F08837}"/>
              </a:ext>
            </a:extLst>
          </p:cNvPr>
          <p:cNvSpPr>
            <a:spLocks noGrp="1"/>
          </p:cNvSpPr>
          <p:nvPr>
            <p:ph type="sldNum" sz="quarter" idx="13"/>
          </p:nvPr>
        </p:nvSpPr>
        <p:spPr/>
        <p:txBody>
          <a:bodyPr/>
          <a:lstStyle/>
          <a:p>
            <a:fld id="{C2DE3E4A-2FB8-174A-BF23-F19C68D3EB76}" type="slidenum">
              <a:rPr lang="en-BR" smtClean="0"/>
              <a:t>‹#›</a:t>
            </a:fld>
            <a:endParaRPr lang="en-BR"/>
          </a:p>
        </p:txBody>
      </p:sp>
    </p:spTree>
    <p:extLst>
      <p:ext uri="{BB962C8B-B14F-4D97-AF65-F5344CB8AC3E}">
        <p14:creationId xmlns:p14="http://schemas.microsoft.com/office/powerpoint/2010/main" val="103762685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2" name="Title"/>
          <p:cNvSpPr>
            <a:spLocks noGrp="1"/>
          </p:cNvSpPr>
          <p:nvPr>
            <p:ph type="title"/>
          </p:nvPr>
        </p:nvSpPr>
        <p:spPr>
          <a:xfrm>
            <a:off x="200140" y="200152"/>
            <a:ext cx="3769290" cy="733891"/>
          </a:xfrm>
        </p:spPr>
        <p:txBody>
          <a:bodyPr/>
          <a:lstStyle>
            <a:lvl1pPr>
              <a:defRPr sz="1459"/>
            </a:lvl1pPr>
          </a:lstStyle>
          <a:p>
            <a:r>
              <a:rPr lang="en-US" dirty="0"/>
              <a:t>Click to edit Master title style</a:t>
            </a:r>
          </a:p>
        </p:txBody>
      </p:sp>
      <p:sp>
        <p:nvSpPr>
          <p:cNvPr id="6" name="Text Placeholder"/>
          <p:cNvSpPr>
            <a:spLocks noGrp="1"/>
          </p:cNvSpPr>
          <p:nvPr>
            <p:ph type="body" sz="quarter" idx="12"/>
          </p:nvPr>
        </p:nvSpPr>
        <p:spPr>
          <a:xfrm>
            <a:off x="125087" y="1034119"/>
            <a:ext cx="3836003" cy="3066218"/>
          </a:xfrm>
        </p:spPr>
        <p:txBody>
          <a:bodyPr/>
          <a:lstStyle>
            <a:lvl1pPr>
              <a:lnSpc>
                <a:spcPct val="90000"/>
              </a:lnSpc>
              <a:defRPr sz="8755" b="1"/>
            </a:lvl1pPr>
          </a:lstStyle>
          <a:p>
            <a:pPr lvl="0"/>
            <a:r>
              <a:rPr lang="en-US" dirty="0"/>
              <a:t>Click to edit Master text styles</a:t>
            </a:r>
          </a:p>
        </p:txBody>
      </p:sp>
      <p:sp>
        <p:nvSpPr>
          <p:cNvPr id="7" name="Picture Placeholder"/>
          <p:cNvSpPr>
            <a:spLocks noGrp="1"/>
          </p:cNvSpPr>
          <p:nvPr>
            <p:ph type="pic" sz="quarter" idx="13"/>
          </p:nvPr>
        </p:nvSpPr>
        <p:spPr>
          <a:xfrm>
            <a:off x="4169569" y="0"/>
            <a:ext cx="4169569" cy="4691063"/>
          </a:xfrm>
        </p:spPr>
        <p:txBody>
          <a:bodyPr lIns="91440" tIns="91440" rIns="91440" bIns="91440"/>
          <a:lstStyle>
            <a:lvl1pPr>
              <a:defRPr baseline="0"/>
            </a:lvl1pPr>
          </a:lstStyle>
          <a:p>
            <a:r>
              <a:rPr lang="en-US" dirty="0"/>
              <a:t>Drag picture to placeholder or click icon to add</a:t>
            </a:r>
          </a:p>
        </p:txBody>
      </p:sp>
      <p:sp>
        <p:nvSpPr>
          <p:cNvPr id="3" name="Slide Number Placeholder 2">
            <a:extLst>
              <a:ext uri="{FF2B5EF4-FFF2-40B4-BE49-F238E27FC236}">
                <a16:creationId xmlns:a16="http://schemas.microsoft.com/office/drawing/2014/main" id="{AF4699E4-96FA-934A-8776-31A9DA0B5526}"/>
              </a:ext>
            </a:extLst>
          </p:cNvPr>
          <p:cNvSpPr>
            <a:spLocks noGrp="1"/>
          </p:cNvSpPr>
          <p:nvPr>
            <p:ph type="sldNum" sz="quarter" idx="14"/>
          </p:nvPr>
        </p:nvSpPr>
        <p:spPr/>
        <p:txBody>
          <a:bodyPr/>
          <a:lstStyle/>
          <a:p>
            <a:fld id="{C2DE3E4A-2FB8-174A-BF23-F19C68D3EB76}" type="slidenum">
              <a:rPr lang="en-BR" smtClean="0"/>
              <a:t>‹#›</a:t>
            </a:fld>
            <a:endParaRPr lang="en-BR"/>
          </a:p>
        </p:txBody>
      </p:sp>
    </p:spTree>
    <p:extLst>
      <p:ext uri="{BB962C8B-B14F-4D97-AF65-F5344CB8AC3E}">
        <p14:creationId xmlns:p14="http://schemas.microsoft.com/office/powerpoint/2010/main" val="32315048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p:cNvSpPr>
            <a:spLocks noGrp="1"/>
          </p:cNvSpPr>
          <p:nvPr>
            <p:ph type="title"/>
          </p:nvPr>
        </p:nvSpPr>
        <p:spPr>
          <a:xfrm>
            <a:off x="125088" y="83397"/>
            <a:ext cx="8005510" cy="4016940"/>
          </a:xfrm>
        </p:spPr>
        <p:txBody>
          <a:bodyPr/>
          <a:lstStyle>
            <a:lvl1pPr>
              <a:defRPr sz="8755" b="1"/>
            </a:lvl1pPr>
          </a:lstStyle>
          <a:p>
            <a:r>
              <a:rPr lang="en-US" dirty="0"/>
              <a:t>Click to edit Master title style</a:t>
            </a:r>
          </a:p>
        </p:txBody>
      </p:sp>
      <p:sp>
        <p:nvSpPr>
          <p:cNvPr id="3" name="Slide Number Placeholder 2">
            <a:extLst>
              <a:ext uri="{FF2B5EF4-FFF2-40B4-BE49-F238E27FC236}">
                <a16:creationId xmlns:a16="http://schemas.microsoft.com/office/drawing/2014/main" id="{C5014DAD-9815-6E4C-98A7-B18ACE7EFDF1}"/>
              </a:ext>
            </a:extLst>
          </p:cNvPr>
          <p:cNvSpPr>
            <a:spLocks noGrp="1"/>
          </p:cNvSpPr>
          <p:nvPr>
            <p:ph type="sldNum" sz="quarter" idx="10"/>
          </p:nvPr>
        </p:nvSpPr>
        <p:spPr/>
        <p:txBody>
          <a:bodyPr/>
          <a:lstStyle/>
          <a:p>
            <a:fld id="{C2DE3E4A-2FB8-174A-BF23-F19C68D3EB76}" type="slidenum">
              <a:rPr lang="en-BR" smtClean="0"/>
              <a:t>‹#›</a:t>
            </a:fld>
            <a:endParaRPr lang="en-BR"/>
          </a:p>
        </p:txBody>
      </p:sp>
    </p:spTree>
    <p:extLst>
      <p:ext uri="{BB962C8B-B14F-4D97-AF65-F5344CB8AC3E}">
        <p14:creationId xmlns:p14="http://schemas.microsoft.com/office/powerpoint/2010/main" val="279181465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p:cNvSpPr>
            <a:spLocks noGrp="1"/>
          </p:cNvSpPr>
          <p:nvPr>
            <p:ph type="title"/>
          </p:nvPr>
        </p:nvSpPr>
        <p:spPr>
          <a:xfrm>
            <a:off x="191802" y="183473"/>
            <a:ext cx="5072916" cy="3916864"/>
          </a:xfrm>
        </p:spPr>
        <p:txBody>
          <a:bodyPr/>
          <a:lstStyle/>
          <a:p>
            <a:r>
              <a:rPr lang="en-US" dirty="0"/>
              <a:t>Click to edit Master title style</a:t>
            </a:r>
          </a:p>
        </p:txBody>
      </p:sp>
      <p:sp>
        <p:nvSpPr>
          <p:cNvPr id="3" name="Slide Number Placeholder 2">
            <a:extLst>
              <a:ext uri="{FF2B5EF4-FFF2-40B4-BE49-F238E27FC236}">
                <a16:creationId xmlns:a16="http://schemas.microsoft.com/office/drawing/2014/main" id="{EC4A5994-B200-3944-BE5D-4518009FACC3}"/>
              </a:ext>
            </a:extLst>
          </p:cNvPr>
          <p:cNvSpPr>
            <a:spLocks noGrp="1"/>
          </p:cNvSpPr>
          <p:nvPr>
            <p:ph type="sldNum" sz="quarter" idx="10"/>
          </p:nvPr>
        </p:nvSpPr>
        <p:spPr/>
        <p:txBody>
          <a:bodyPr/>
          <a:lstStyle/>
          <a:p>
            <a:fld id="{C2DE3E4A-2FB8-174A-BF23-F19C68D3EB76}" type="slidenum">
              <a:rPr lang="en-BR" smtClean="0"/>
              <a:t>‹#›</a:t>
            </a:fld>
            <a:endParaRPr lang="en-BR"/>
          </a:p>
        </p:txBody>
      </p:sp>
    </p:spTree>
    <p:extLst>
      <p:ext uri="{BB962C8B-B14F-4D97-AF65-F5344CB8AC3E}">
        <p14:creationId xmlns:p14="http://schemas.microsoft.com/office/powerpoint/2010/main" val="363703439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p:cNvSpPr>
            <a:spLocks noGrp="1"/>
          </p:cNvSpPr>
          <p:nvPr>
            <p:ph type="title"/>
          </p:nvPr>
        </p:nvSpPr>
        <p:spPr>
          <a:xfrm>
            <a:off x="191800" y="183473"/>
            <a:ext cx="3777630" cy="3916864"/>
          </a:xfrm>
        </p:spPr>
        <p:txBody>
          <a:bodyPr/>
          <a:lstStyle/>
          <a:p>
            <a:r>
              <a:rPr lang="en-US"/>
              <a:t>Click </a:t>
            </a:r>
            <a:r>
              <a:rPr lang="en-US" dirty="0"/>
              <a:t>to edit Master title style</a:t>
            </a:r>
          </a:p>
        </p:txBody>
      </p:sp>
      <p:sp>
        <p:nvSpPr>
          <p:cNvPr id="6" name="Text Placeholder"/>
          <p:cNvSpPr>
            <a:spLocks noGrp="1"/>
          </p:cNvSpPr>
          <p:nvPr>
            <p:ph type="body" sz="quarter" idx="12"/>
          </p:nvPr>
        </p:nvSpPr>
        <p:spPr>
          <a:xfrm>
            <a:off x="4369708" y="183473"/>
            <a:ext cx="3760951" cy="391686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Slide Number Placeholder 2">
            <a:extLst>
              <a:ext uri="{FF2B5EF4-FFF2-40B4-BE49-F238E27FC236}">
                <a16:creationId xmlns:a16="http://schemas.microsoft.com/office/drawing/2014/main" id="{CBABD523-7EE7-F145-B172-E9913956EC9C}"/>
              </a:ext>
            </a:extLst>
          </p:cNvPr>
          <p:cNvSpPr>
            <a:spLocks noGrp="1"/>
          </p:cNvSpPr>
          <p:nvPr>
            <p:ph type="sldNum" sz="quarter" idx="13"/>
          </p:nvPr>
        </p:nvSpPr>
        <p:spPr/>
        <p:txBody>
          <a:bodyPr/>
          <a:lstStyle/>
          <a:p>
            <a:fld id="{C2DE3E4A-2FB8-174A-BF23-F19C68D3EB76}" type="slidenum">
              <a:rPr lang="en-BR" smtClean="0"/>
              <a:t>‹#›</a:t>
            </a:fld>
            <a:endParaRPr lang="en-BR"/>
          </a:p>
        </p:txBody>
      </p:sp>
    </p:spTree>
    <p:extLst>
      <p:ext uri="{BB962C8B-B14F-4D97-AF65-F5344CB8AC3E}">
        <p14:creationId xmlns:p14="http://schemas.microsoft.com/office/powerpoint/2010/main" val="253561826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p:cNvSpPr>
            <a:spLocks noGrp="1"/>
          </p:cNvSpPr>
          <p:nvPr>
            <p:ph type="title"/>
          </p:nvPr>
        </p:nvSpPr>
        <p:spPr>
          <a:xfrm>
            <a:off x="191800" y="183473"/>
            <a:ext cx="3777630" cy="733891"/>
          </a:xfrm>
        </p:spPr>
        <p:txBody>
          <a:bodyPr/>
          <a:lstStyle/>
          <a:p>
            <a:r>
              <a:rPr lang="en-US" dirty="0"/>
              <a:t>Click to edit Master title style</a:t>
            </a:r>
          </a:p>
        </p:txBody>
      </p:sp>
      <p:sp>
        <p:nvSpPr>
          <p:cNvPr id="8" name="Text Placeholder 1"/>
          <p:cNvSpPr>
            <a:spLocks noGrp="1"/>
          </p:cNvSpPr>
          <p:nvPr>
            <p:ph type="body" sz="quarter" idx="13"/>
          </p:nvPr>
        </p:nvSpPr>
        <p:spPr>
          <a:xfrm>
            <a:off x="200139" y="1134195"/>
            <a:ext cx="3760951" cy="296614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type="body" sz="quarter" idx="12"/>
          </p:nvPr>
        </p:nvSpPr>
        <p:spPr>
          <a:xfrm>
            <a:off x="4369709" y="1134195"/>
            <a:ext cx="3760889" cy="296614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Slide Number Placeholder 2">
            <a:extLst>
              <a:ext uri="{FF2B5EF4-FFF2-40B4-BE49-F238E27FC236}">
                <a16:creationId xmlns:a16="http://schemas.microsoft.com/office/drawing/2014/main" id="{C81B2EA1-27C7-D844-982C-F8EC93F52E34}"/>
              </a:ext>
            </a:extLst>
          </p:cNvPr>
          <p:cNvSpPr>
            <a:spLocks noGrp="1"/>
          </p:cNvSpPr>
          <p:nvPr>
            <p:ph type="sldNum" sz="quarter" idx="14"/>
          </p:nvPr>
        </p:nvSpPr>
        <p:spPr/>
        <p:txBody>
          <a:bodyPr/>
          <a:lstStyle/>
          <a:p>
            <a:fld id="{C2DE3E4A-2FB8-174A-BF23-F19C68D3EB76}" type="slidenum">
              <a:rPr lang="en-BR" smtClean="0"/>
              <a:t>‹#›</a:t>
            </a:fld>
            <a:endParaRPr lang="en-BR"/>
          </a:p>
        </p:txBody>
      </p:sp>
    </p:spTree>
    <p:extLst>
      <p:ext uri="{BB962C8B-B14F-4D97-AF65-F5344CB8AC3E}">
        <p14:creationId xmlns:p14="http://schemas.microsoft.com/office/powerpoint/2010/main" val="416386222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p:cNvSpPr>
            <a:spLocks noGrp="1"/>
          </p:cNvSpPr>
          <p:nvPr>
            <p:ph type="title"/>
          </p:nvPr>
        </p:nvSpPr>
        <p:spPr>
          <a:xfrm>
            <a:off x="191800" y="183473"/>
            <a:ext cx="3777630" cy="733891"/>
          </a:xfrm>
        </p:spPr>
        <p:txBody>
          <a:bodyPr/>
          <a:lstStyle/>
          <a:p>
            <a:r>
              <a:rPr lang="en-US" dirty="0"/>
              <a:t>Click to edit Master title style</a:t>
            </a:r>
          </a:p>
        </p:txBody>
      </p:sp>
      <p:sp>
        <p:nvSpPr>
          <p:cNvPr id="7" name="Content Placeholder"/>
          <p:cNvSpPr>
            <a:spLocks noGrp="1"/>
          </p:cNvSpPr>
          <p:nvPr>
            <p:ph sz="quarter" idx="13"/>
          </p:nvPr>
        </p:nvSpPr>
        <p:spPr>
          <a:xfrm>
            <a:off x="191800" y="1109176"/>
            <a:ext cx="3777630" cy="2991161"/>
          </a:xfrm>
        </p:spPr>
        <p:txBody>
          <a:bodyPr/>
          <a:lstStyle>
            <a:lvl1pPr>
              <a:defRPr sz="2189"/>
            </a:lvl1pPr>
          </a:lstStyle>
          <a:p>
            <a:pPr lvl="0"/>
            <a:r>
              <a:rPr lang="en-US" dirty="0"/>
              <a:t>Click to edit Master text styles</a:t>
            </a:r>
          </a:p>
        </p:txBody>
      </p:sp>
      <p:sp>
        <p:nvSpPr>
          <p:cNvPr id="6" name="Text Placeholder"/>
          <p:cNvSpPr>
            <a:spLocks noGrp="1"/>
          </p:cNvSpPr>
          <p:nvPr>
            <p:ph type="body" sz="quarter" idx="12"/>
          </p:nvPr>
        </p:nvSpPr>
        <p:spPr>
          <a:xfrm>
            <a:off x="4369708" y="1134195"/>
            <a:ext cx="3760951" cy="296614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Slide Number Placeholder 2">
            <a:extLst>
              <a:ext uri="{FF2B5EF4-FFF2-40B4-BE49-F238E27FC236}">
                <a16:creationId xmlns:a16="http://schemas.microsoft.com/office/drawing/2014/main" id="{86C3CDD8-DB27-6841-A23C-C6E5F04301A1}"/>
              </a:ext>
            </a:extLst>
          </p:cNvPr>
          <p:cNvSpPr>
            <a:spLocks noGrp="1"/>
          </p:cNvSpPr>
          <p:nvPr>
            <p:ph type="sldNum" sz="quarter" idx="14"/>
          </p:nvPr>
        </p:nvSpPr>
        <p:spPr/>
        <p:txBody>
          <a:bodyPr/>
          <a:lstStyle/>
          <a:p>
            <a:fld id="{C2DE3E4A-2FB8-174A-BF23-F19C68D3EB76}" type="slidenum">
              <a:rPr lang="en-BR" smtClean="0"/>
              <a:t>‹#›</a:t>
            </a:fld>
            <a:endParaRPr lang="en-BR"/>
          </a:p>
        </p:txBody>
      </p:sp>
    </p:spTree>
    <p:extLst>
      <p:ext uri="{BB962C8B-B14F-4D97-AF65-F5344CB8AC3E}">
        <p14:creationId xmlns:p14="http://schemas.microsoft.com/office/powerpoint/2010/main" val="212462277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p:cNvSpPr>
            <a:spLocks noGrp="1"/>
          </p:cNvSpPr>
          <p:nvPr>
            <p:ph type="title"/>
          </p:nvPr>
        </p:nvSpPr>
        <p:spPr>
          <a:xfrm>
            <a:off x="191800" y="183473"/>
            <a:ext cx="3777630" cy="733891"/>
          </a:xfrm>
        </p:spPr>
        <p:txBody>
          <a:bodyPr/>
          <a:lstStyle/>
          <a:p>
            <a:r>
              <a:rPr lang="en-US" dirty="0"/>
              <a:t>Click to edit Master title style</a:t>
            </a:r>
          </a:p>
        </p:txBody>
      </p:sp>
      <p:sp>
        <p:nvSpPr>
          <p:cNvPr id="6" name="Text Placeholder 1"/>
          <p:cNvSpPr>
            <a:spLocks noGrp="1"/>
          </p:cNvSpPr>
          <p:nvPr>
            <p:ph type="body" sz="quarter" idx="12"/>
          </p:nvPr>
        </p:nvSpPr>
        <p:spPr>
          <a:xfrm>
            <a:off x="200139" y="1134195"/>
            <a:ext cx="1676167" cy="296614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2"/>
          <p:cNvSpPr>
            <a:spLocks noGrp="1"/>
          </p:cNvSpPr>
          <p:nvPr>
            <p:ph type="body" sz="quarter" idx="13"/>
          </p:nvPr>
        </p:nvSpPr>
        <p:spPr>
          <a:xfrm>
            <a:off x="2284924" y="1134195"/>
            <a:ext cx="1676167" cy="296614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3"/>
          <p:cNvSpPr>
            <a:spLocks noGrp="1"/>
          </p:cNvSpPr>
          <p:nvPr>
            <p:ph type="body" sz="quarter" idx="14"/>
          </p:nvPr>
        </p:nvSpPr>
        <p:spPr>
          <a:xfrm>
            <a:off x="4369708" y="1134195"/>
            <a:ext cx="1676167" cy="296614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4"/>
          <p:cNvSpPr>
            <a:spLocks noGrp="1"/>
          </p:cNvSpPr>
          <p:nvPr>
            <p:ph type="body" sz="quarter" idx="15"/>
          </p:nvPr>
        </p:nvSpPr>
        <p:spPr>
          <a:xfrm>
            <a:off x="6454493" y="1134195"/>
            <a:ext cx="1676167" cy="296614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Slide Number Placeholder 2">
            <a:extLst>
              <a:ext uri="{FF2B5EF4-FFF2-40B4-BE49-F238E27FC236}">
                <a16:creationId xmlns:a16="http://schemas.microsoft.com/office/drawing/2014/main" id="{B4FDC96A-7C8C-8A49-AAFA-A7F6C64A43CB}"/>
              </a:ext>
            </a:extLst>
          </p:cNvPr>
          <p:cNvSpPr>
            <a:spLocks noGrp="1"/>
          </p:cNvSpPr>
          <p:nvPr>
            <p:ph type="sldNum" sz="quarter" idx="16"/>
          </p:nvPr>
        </p:nvSpPr>
        <p:spPr/>
        <p:txBody>
          <a:bodyPr/>
          <a:lstStyle/>
          <a:p>
            <a:fld id="{C2DE3E4A-2FB8-174A-BF23-F19C68D3EB76}" type="slidenum">
              <a:rPr lang="en-BR" smtClean="0"/>
              <a:t>‹#›</a:t>
            </a:fld>
            <a:endParaRPr lang="en-BR"/>
          </a:p>
        </p:txBody>
      </p:sp>
    </p:spTree>
    <p:extLst>
      <p:ext uri="{BB962C8B-B14F-4D97-AF65-F5344CB8AC3E}">
        <p14:creationId xmlns:p14="http://schemas.microsoft.com/office/powerpoint/2010/main" val="337946993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2" name="Title"/>
          <p:cNvSpPr>
            <a:spLocks noGrp="1"/>
          </p:cNvSpPr>
          <p:nvPr>
            <p:ph type="title"/>
          </p:nvPr>
        </p:nvSpPr>
        <p:spPr>
          <a:xfrm>
            <a:off x="191800" y="183473"/>
            <a:ext cx="3777630" cy="733891"/>
          </a:xfrm>
        </p:spPr>
        <p:txBody>
          <a:bodyPr/>
          <a:lstStyle/>
          <a:p>
            <a:r>
              <a:rPr lang="en-US" dirty="0"/>
              <a:t>Click to edit Master title style</a:t>
            </a:r>
          </a:p>
        </p:txBody>
      </p:sp>
      <p:sp>
        <p:nvSpPr>
          <p:cNvPr id="8" name="Text Placeholder"/>
          <p:cNvSpPr>
            <a:spLocks noGrp="1"/>
          </p:cNvSpPr>
          <p:nvPr>
            <p:ph type="body" sz="quarter" idx="13"/>
          </p:nvPr>
        </p:nvSpPr>
        <p:spPr>
          <a:xfrm>
            <a:off x="200139" y="1134195"/>
            <a:ext cx="3760951" cy="296614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p:cNvSpPr>
            <a:spLocks noGrp="1"/>
          </p:cNvSpPr>
          <p:nvPr>
            <p:ph type="pic" sz="quarter" idx="14"/>
          </p:nvPr>
        </p:nvSpPr>
        <p:spPr>
          <a:xfrm>
            <a:off x="4169569" y="0"/>
            <a:ext cx="4169569" cy="4691063"/>
          </a:xfrm>
        </p:spPr>
        <p:txBody>
          <a:bodyPr lIns="91440" tIns="91440" rIns="91440" bIns="91440"/>
          <a:lstStyle/>
          <a:p>
            <a:r>
              <a:rPr lang="en-US" dirty="0"/>
              <a:t>Drag picture to placeholder or click icon to add</a:t>
            </a:r>
          </a:p>
        </p:txBody>
      </p:sp>
      <p:sp>
        <p:nvSpPr>
          <p:cNvPr id="3" name="Slide Number Placeholder 2">
            <a:extLst>
              <a:ext uri="{FF2B5EF4-FFF2-40B4-BE49-F238E27FC236}">
                <a16:creationId xmlns:a16="http://schemas.microsoft.com/office/drawing/2014/main" id="{8628574E-5E5B-5748-86A9-A65320AF6C2C}"/>
              </a:ext>
            </a:extLst>
          </p:cNvPr>
          <p:cNvSpPr>
            <a:spLocks noGrp="1"/>
          </p:cNvSpPr>
          <p:nvPr>
            <p:ph type="sldNum" sz="quarter" idx="15"/>
          </p:nvPr>
        </p:nvSpPr>
        <p:spPr/>
        <p:txBody>
          <a:bodyPr/>
          <a:lstStyle/>
          <a:p>
            <a:fld id="{C2DE3E4A-2FB8-174A-BF23-F19C68D3EB76}" type="slidenum">
              <a:rPr lang="en-BR" smtClean="0"/>
              <a:t>‹#›</a:t>
            </a:fld>
            <a:endParaRPr lang="en-BR"/>
          </a:p>
        </p:txBody>
      </p:sp>
    </p:spTree>
    <p:extLst>
      <p:ext uri="{BB962C8B-B14F-4D97-AF65-F5344CB8AC3E}">
        <p14:creationId xmlns:p14="http://schemas.microsoft.com/office/powerpoint/2010/main" val="354867878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p:cNvSpPr>
            <a:spLocks noGrp="1"/>
          </p:cNvSpPr>
          <p:nvPr>
            <p:ph type="title"/>
          </p:nvPr>
        </p:nvSpPr>
        <p:spPr>
          <a:xfrm>
            <a:off x="191800" y="183473"/>
            <a:ext cx="3777630" cy="3916864"/>
          </a:xfrm>
        </p:spPr>
        <p:txBody>
          <a:bodyPr/>
          <a:lstStyle/>
          <a:p>
            <a:r>
              <a:rPr lang="en-US" dirty="0"/>
              <a:t>Click to edit Master title style</a:t>
            </a:r>
          </a:p>
        </p:txBody>
      </p:sp>
      <p:sp>
        <p:nvSpPr>
          <p:cNvPr id="6" name="Text Placeholder 1"/>
          <p:cNvSpPr>
            <a:spLocks noGrp="1"/>
          </p:cNvSpPr>
          <p:nvPr>
            <p:ph type="body" sz="quarter" idx="12"/>
          </p:nvPr>
        </p:nvSpPr>
        <p:spPr>
          <a:xfrm>
            <a:off x="4369708" y="183473"/>
            <a:ext cx="1676167" cy="391686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2"/>
          <p:cNvSpPr>
            <a:spLocks noGrp="1"/>
          </p:cNvSpPr>
          <p:nvPr>
            <p:ph type="body" sz="quarter" idx="13"/>
          </p:nvPr>
        </p:nvSpPr>
        <p:spPr>
          <a:xfrm>
            <a:off x="6454493" y="183473"/>
            <a:ext cx="1676167" cy="391686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Slide Number Placeholder 2">
            <a:extLst>
              <a:ext uri="{FF2B5EF4-FFF2-40B4-BE49-F238E27FC236}">
                <a16:creationId xmlns:a16="http://schemas.microsoft.com/office/drawing/2014/main" id="{041E272B-F391-2047-9F9D-C32343C7D9FD}"/>
              </a:ext>
            </a:extLst>
          </p:cNvPr>
          <p:cNvSpPr>
            <a:spLocks noGrp="1"/>
          </p:cNvSpPr>
          <p:nvPr>
            <p:ph type="sldNum" sz="quarter" idx="14"/>
          </p:nvPr>
        </p:nvSpPr>
        <p:spPr/>
        <p:txBody>
          <a:bodyPr/>
          <a:lstStyle/>
          <a:p>
            <a:fld id="{C2DE3E4A-2FB8-174A-BF23-F19C68D3EB76}" type="slidenum">
              <a:rPr lang="en-BR" smtClean="0"/>
              <a:t>‹#›</a:t>
            </a:fld>
            <a:endParaRPr lang="en-BR"/>
          </a:p>
        </p:txBody>
      </p:sp>
    </p:spTree>
    <p:extLst>
      <p:ext uri="{BB962C8B-B14F-4D97-AF65-F5344CB8AC3E}">
        <p14:creationId xmlns:p14="http://schemas.microsoft.com/office/powerpoint/2010/main" val="22782383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1"/>
          <p:cNvSpPr>
            <a:spLocks noGrp="1"/>
          </p:cNvSpPr>
          <p:nvPr>
            <p:ph type="title"/>
          </p:nvPr>
        </p:nvSpPr>
        <p:spPr>
          <a:xfrm>
            <a:off x="323883" y="216899"/>
            <a:ext cx="7804547" cy="442957"/>
          </a:xfrm>
          <a:prstGeom prst="rect">
            <a:avLst/>
          </a:prstGeom>
        </p:spPr>
        <p:txBody>
          <a:bodyPr/>
          <a:lstStyle>
            <a:lvl1pPr algn="l">
              <a:defRPr sz="1579">
                <a:solidFill>
                  <a:srgbClr val="619AEC"/>
                </a:solidFill>
                <a:latin typeface="+mn-lt"/>
                <a:ea typeface="IBM Plex Sans" charset="0"/>
                <a:cs typeface="IBM Plex Sans" charset="0"/>
              </a:defRPr>
            </a:lvl1pPr>
          </a:lstStyle>
          <a:p>
            <a:r>
              <a:rPr lang="en-US"/>
              <a:t>Click to edit Master title style</a:t>
            </a:r>
          </a:p>
        </p:txBody>
      </p:sp>
      <p:sp>
        <p:nvSpPr>
          <p:cNvPr id="2" name="Slide Number Placeholder 1">
            <a:extLst>
              <a:ext uri="{FF2B5EF4-FFF2-40B4-BE49-F238E27FC236}">
                <a16:creationId xmlns:a16="http://schemas.microsoft.com/office/drawing/2014/main" id="{589F5B30-8CE3-47AF-A5B0-6928853CD17B}"/>
              </a:ext>
            </a:extLst>
          </p:cNvPr>
          <p:cNvSpPr>
            <a:spLocks noGrp="1"/>
          </p:cNvSpPr>
          <p:nvPr>
            <p:ph type="sldNum" sz="quarter" idx="10"/>
          </p:nvPr>
        </p:nvSpPr>
        <p:spPr/>
        <p:txBody>
          <a:bodyPr/>
          <a:lstStyle>
            <a:lvl1pPr>
              <a:defRPr>
                <a:solidFill>
                  <a:schemeClr val="bg1"/>
                </a:solidFill>
              </a:defRPr>
            </a:lvl1pPr>
          </a:lstStyle>
          <a:p>
            <a:pPr>
              <a:defRPr/>
            </a:pPr>
            <a:fld id="{097A49F9-EE41-484B-9C63-BD68A519AA26}" type="slidenum">
              <a:rPr lang="uk-UA" smtClean="0">
                <a:solidFill>
                  <a:prstClr val="black">
                    <a:tint val="75000"/>
                  </a:prstClr>
                </a:solidFill>
              </a:rPr>
              <a:pPr>
                <a:defRPr/>
              </a:pPr>
              <a:t>‹#›</a:t>
            </a:fld>
            <a:endParaRPr lang="uk-UA">
              <a:solidFill>
                <a:prstClr val="black">
                  <a:tint val="75000"/>
                </a:prstClr>
              </a:solidFill>
            </a:endParaRPr>
          </a:p>
        </p:txBody>
      </p:sp>
    </p:spTree>
    <p:extLst>
      <p:ext uri="{BB962C8B-B14F-4D97-AF65-F5344CB8AC3E}">
        <p14:creationId xmlns:p14="http://schemas.microsoft.com/office/powerpoint/2010/main" val="410712520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text (split background)">
    <p:spTree>
      <p:nvGrpSpPr>
        <p:cNvPr id="1" name=""/>
        <p:cNvGrpSpPr/>
        <p:nvPr/>
      </p:nvGrpSpPr>
      <p:grpSpPr>
        <a:xfrm>
          <a:off x="0" y="0"/>
          <a:ext cx="0" cy="0"/>
          <a:chOff x="0" y="0"/>
          <a:chExt cx="0" cy="0"/>
        </a:xfrm>
      </p:grpSpPr>
      <p:sp>
        <p:nvSpPr>
          <p:cNvPr id="2" name="Title"/>
          <p:cNvSpPr>
            <a:spLocks noGrp="1"/>
          </p:cNvSpPr>
          <p:nvPr>
            <p:ph type="title"/>
          </p:nvPr>
        </p:nvSpPr>
        <p:spPr>
          <a:xfrm>
            <a:off x="191801" y="183473"/>
            <a:ext cx="3777567" cy="3916864"/>
          </a:xfrm>
        </p:spPr>
        <p:txBody>
          <a:bodyPr/>
          <a:lstStyle/>
          <a:p>
            <a:r>
              <a:rPr lang="en-US" dirty="0"/>
              <a:t>Click to edit Master title style</a:t>
            </a:r>
          </a:p>
        </p:txBody>
      </p:sp>
      <p:sp>
        <p:nvSpPr>
          <p:cNvPr id="7" name="Blue 60 rectangle">
            <a:extLst>
              <a:ext uri="{FF2B5EF4-FFF2-40B4-BE49-F238E27FC236}">
                <a16:creationId xmlns:a16="http://schemas.microsoft.com/office/drawing/2014/main" id="{91D1D188-D7EA-5A44-A392-6E9BFB996DC9}"/>
              </a:ext>
              <a:ext uri="{C183D7F6-B498-43B3-948B-1728B52AA6E4}">
                <adec:decorative xmlns:adec="http://schemas.microsoft.com/office/drawing/2017/decorative" val="1"/>
              </a:ext>
            </a:extLst>
          </p:cNvPr>
          <p:cNvSpPr/>
          <p:nvPr userDrawn="1"/>
        </p:nvSpPr>
        <p:spPr>
          <a:xfrm>
            <a:off x="4169569" y="0"/>
            <a:ext cx="4169569" cy="4691063"/>
          </a:xfrm>
          <a:prstGeom prst="rect">
            <a:avLst/>
          </a:prstGeom>
          <a:solidFill>
            <a:schemeClr val="tx1"/>
          </a:solidFill>
          <a:ln>
            <a:solidFill>
              <a:schemeClr val="tx1"/>
            </a:solidFill>
          </a:ln>
        </p:spPr>
        <p:txBody>
          <a:bodyPr wrap="square" lIns="0" tIns="0" rIns="0" bIns="0" rtlCol="0" anchor="ctr">
            <a:noAutofit/>
          </a:bodyPr>
          <a:lstStyle/>
          <a:p>
            <a:pPr algn="ctr"/>
            <a:endParaRPr lang="en-US" sz="1094" b="0" i="0" dirty="0">
              <a:solidFill>
                <a:srgbClr val="FFFFFF"/>
              </a:solidFill>
              <a:latin typeface="+mn-lt"/>
              <a:cs typeface="Arial"/>
            </a:endParaRPr>
          </a:p>
        </p:txBody>
      </p:sp>
      <p:sp>
        <p:nvSpPr>
          <p:cNvPr id="6" name="Text Placeholder"/>
          <p:cNvSpPr>
            <a:spLocks noGrp="1"/>
          </p:cNvSpPr>
          <p:nvPr>
            <p:ph type="body" sz="quarter" idx="12"/>
          </p:nvPr>
        </p:nvSpPr>
        <p:spPr>
          <a:xfrm>
            <a:off x="4369708" y="183473"/>
            <a:ext cx="3760951" cy="3916864"/>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Slide Number Placeholder 2">
            <a:extLst>
              <a:ext uri="{FF2B5EF4-FFF2-40B4-BE49-F238E27FC236}">
                <a16:creationId xmlns:a16="http://schemas.microsoft.com/office/drawing/2014/main" id="{75512A3E-E1BB-4040-B575-F9EE6524AAD0}"/>
              </a:ext>
            </a:extLst>
          </p:cNvPr>
          <p:cNvSpPr>
            <a:spLocks noGrp="1"/>
          </p:cNvSpPr>
          <p:nvPr>
            <p:ph type="sldNum" sz="quarter" idx="13"/>
          </p:nvPr>
        </p:nvSpPr>
        <p:spPr/>
        <p:txBody>
          <a:bodyPr/>
          <a:lstStyle/>
          <a:p>
            <a:fld id="{C2DE3E4A-2FB8-174A-BF23-F19C68D3EB76}" type="slidenum">
              <a:rPr lang="en-BR" smtClean="0"/>
              <a:t>‹#›</a:t>
            </a:fld>
            <a:endParaRPr lang="en-BR"/>
          </a:p>
        </p:txBody>
      </p:sp>
    </p:spTree>
    <p:extLst>
      <p:ext uri="{BB962C8B-B14F-4D97-AF65-F5344CB8AC3E}">
        <p14:creationId xmlns:p14="http://schemas.microsoft.com/office/powerpoint/2010/main" val="164288404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2" name="Title"/>
          <p:cNvSpPr>
            <a:spLocks noGrp="1"/>
          </p:cNvSpPr>
          <p:nvPr>
            <p:ph type="title"/>
          </p:nvPr>
        </p:nvSpPr>
        <p:spPr>
          <a:xfrm>
            <a:off x="191800" y="183473"/>
            <a:ext cx="3777630" cy="3916864"/>
          </a:xfrm>
        </p:spPr>
        <p:txBody>
          <a:bodyPr/>
          <a:lstStyle/>
          <a:p>
            <a:r>
              <a:rPr lang="en-US" dirty="0"/>
              <a:t>Click to edit Master title style</a:t>
            </a:r>
          </a:p>
        </p:txBody>
      </p:sp>
      <p:sp>
        <p:nvSpPr>
          <p:cNvPr id="7" name="Picture Placeholder"/>
          <p:cNvSpPr>
            <a:spLocks noGrp="1"/>
          </p:cNvSpPr>
          <p:nvPr>
            <p:ph type="pic" sz="quarter" idx="14"/>
          </p:nvPr>
        </p:nvSpPr>
        <p:spPr>
          <a:xfrm>
            <a:off x="4169569" y="0"/>
            <a:ext cx="4169569" cy="4691063"/>
          </a:xfrm>
        </p:spPr>
        <p:txBody>
          <a:bodyPr lIns="91440" tIns="91440" rIns="91440" bIns="91440"/>
          <a:lstStyle/>
          <a:p>
            <a:r>
              <a:rPr lang="en-US" dirty="0"/>
              <a:t>Drag picture to placeholder or click icon to add</a:t>
            </a:r>
          </a:p>
        </p:txBody>
      </p:sp>
      <p:sp>
        <p:nvSpPr>
          <p:cNvPr id="3" name="Slide Number Placeholder 2">
            <a:extLst>
              <a:ext uri="{FF2B5EF4-FFF2-40B4-BE49-F238E27FC236}">
                <a16:creationId xmlns:a16="http://schemas.microsoft.com/office/drawing/2014/main" id="{F5CAA092-9E50-DF40-96ED-B39F8E499B06}"/>
              </a:ext>
            </a:extLst>
          </p:cNvPr>
          <p:cNvSpPr>
            <a:spLocks noGrp="1"/>
          </p:cNvSpPr>
          <p:nvPr>
            <p:ph type="sldNum" sz="quarter" idx="15"/>
          </p:nvPr>
        </p:nvSpPr>
        <p:spPr/>
        <p:txBody>
          <a:bodyPr/>
          <a:lstStyle/>
          <a:p>
            <a:fld id="{C2DE3E4A-2FB8-174A-BF23-F19C68D3EB76}" type="slidenum">
              <a:rPr lang="en-BR" smtClean="0"/>
              <a:t>‹#›</a:t>
            </a:fld>
            <a:endParaRPr lang="en-BR"/>
          </a:p>
        </p:txBody>
      </p:sp>
    </p:spTree>
    <p:extLst>
      <p:ext uri="{BB962C8B-B14F-4D97-AF65-F5344CB8AC3E}">
        <p14:creationId xmlns:p14="http://schemas.microsoft.com/office/powerpoint/2010/main" val="7048455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p:cNvSpPr>
            <a:spLocks noGrp="1"/>
          </p:cNvSpPr>
          <p:nvPr>
            <p:ph type="title"/>
          </p:nvPr>
        </p:nvSpPr>
        <p:spPr>
          <a:xfrm>
            <a:off x="191800" y="183473"/>
            <a:ext cx="3777630" cy="3916864"/>
          </a:xfrm>
        </p:spPr>
        <p:txBody>
          <a:bodyPr/>
          <a:lstStyle/>
          <a:p>
            <a:r>
              <a:rPr lang="en-US" dirty="0"/>
              <a:t>Click to edit Master title style</a:t>
            </a:r>
          </a:p>
        </p:txBody>
      </p:sp>
      <p:sp>
        <p:nvSpPr>
          <p:cNvPr id="3" name="Slide Number Placeholder 2">
            <a:extLst>
              <a:ext uri="{FF2B5EF4-FFF2-40B4-BE49-F238E27FC236}">
                <a16:creationId xmlns:a16="http://schemas.microsoft.com/office/drawing/2014/main" id="{50A4CE94-40C3-A648-AB51-9EF3083ACB17}"/>
              </a:ext>
            </a:extLst>
          </p:cNvPr>
          <p:cNvSpPr>
            <a:spLocks noGrp="1"/>
          </p:cNvSpPr>
          <p:nvPr>
            <p:ph type="sldNum" sz="quarter" idx="10"/>
          </p:nvPr>
        </p:nvSpPr>
        <p:spPr/>
        <p:txBody>
          <a:bodyPr/>
          <a:lstStyle/>
          <a:p>
            <a:fld id="{C2DE3E4A-2FB8-174A-BF23-F19C68D3EB76}" type="slidenum">
              <a:rPr lang="en-BR" smtClean="0"/>
              <a:t>‹#›</a:t>
            </a:fld>
            <a:endParaRPr lang="en-BR"/>
          </a:p>
        </p:txBody>
      </p:sp>
    </p:spTree>
    <p:extLst>
      <p:ext uri="{BB962C8B-B14F-4D97-AF65-F5344CB8AC3E}">
        <p14:creationId xmlns:p14="http://schemas.microsoft.com/office/powerpoint/2010/main" val="181868297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p:cNvSpPr>
            <a:spLocks noGrp="1"/>
          </p:cNvSpPr>
          <p:nvPr>
            <p:ph type="title"/>
          </p:nvPr>
        </p:nvSpPr>
        <p:spPr>
          <a:xfrm>
            <a:off x="191800" y="183473"/>
            <a:ext cx="3777630" cy="733891"/>
          </a:xfrm>
        </p:spPr>
        <p:txBody>
          <a:bodyPr/>
          <a:lstStyle/>
          <a:p>
            <a:r>
              <a:rPr lang="en-US" dirty="0"/>
              <a:t>Click to edit Master title style</a:t>
            </a:r>
          </a:p>
        </p:txBody>
      </p:sp>
      <p:sp>
        <p:nvSpPr>
          <p:cNvPr id="3" name="Slide Number Placeholder 2">
            <a:extLst>
              <a:ext uri="{FF2B5EF4-FFF2-40B4-BE49-F238E27FC236}">
                <a16:creationId xmlns:a16="http://schemas.microsoft.com/office/drawing/2014/main" id="{F91CB5F0-AFAD-084A-AD2B-40CD17EFA352}"/>
              </a:ext>
            </a:extLst>
          </p:cNvPr>
          <p:cNvSpPr>
            <a:spLocks noGrp="1"/>
          </p:cNvSpPr>
          <p:nvPr>
            <p:ph type="sldNum" sz="quarter" idx="10"/>
          </p:nvPr>
        </p:nvSpPr>
        <p:spPr/>
        <p:txBody>
          <a:bodyPr/>
          <a:lstStyle/>
          <a:p>
            <a:fld id="{C2DE3E4A-2FB8-174A-BF23-F19C68D3EB76}" type="slidenum">
              <a:rPr lang="en-BR" smtClean="0"/>
              <a:t>‹#›</a:t>
            </a:fld>
            <a:endParaRPr lang="en-BR"/>
          </a:p>
        </p:txBody>
      </p:sp>
    </p:spTree>
    <p:extLst>
      <p:ext uri="{BB962C8B-B14F-4D97-AF65-F5344CB8AC3E}">
        <p14:creationId xmlns:p14="http://schemas.microsoft.com/office/powerpoint/2010/main" val="243020478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2" name="Title"/>
          <p:cNvSpPr>
            <a:spLocks noGrp="1"/>
          </p:cNvSpPr>
          <p:nvPr>
            <p:ph type="title"/>
          </p:nvPr>
        </p:nvSpPr>
        <p:spPr>
          <a:xfrm>
            <a:off x="191800" y="183473"/>
            <a:ext cx="3777630" cy="733891"/>
          </a:xfrm>
        </p:spPr>
        <p:txBody>
          <a:bodyPr/>
          <a:lstStyle/>
          <a:p>
            <a:r>
              <a:rPr lang="en-US" dirty="0"/>
              <a:t>Click to edit Master title style</a:t>
            </a:r>
          </a:p>
        </p:txBody>
      </p:sp>
      <p:sp>
        <p:nvSpPr>
          <p:cNvPr id="8" name="Text Placeholder"/>
          <p:cNvSpPr>
            <a:spLocks noGrp="1"/>
          </p:cNvSpPr>
          <p:nvPr>
            <p:ph type="body" sz="quarter" idx="13"/>
          </p:nvPr>
        </p:nvSpPr>
        <p:spPr>
          <a:xfrm>
            <a:off x="200139" y="1134195"/>
            <a:ext cx="3760951" cy="296614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1"/>
          <p:cNvSpPr>
            <a:spLocks noGrp="1"/>
          </p:cNvSpPr>
          <p:nvPr>
            <p:ph sz="quarter" idx="17"/>
          </p:nvPr>
        </p:nvSpPr>
        <p:spPr>
          <a:xfrm>
            <a:off x="4169569" y="0"/>
            <a:ext cx="2084785" cy="2345532"/>
          </a:xfrm>
          <a:solidFill>
            <a:schemeClr val="accent2"/>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0" name="Content Placeholder 2"/>
          <p:cNvSpPr>
            <a:spLocks noGrp="1"/>
          </p:cNvSpPr>
          <p:nvPr>
            <p:ph sz="quarter" idx="18"/>
          </p:nvPr>
        </p:nvSpPr>
        <p:spPr>
          <a:xfrm>
            <a:off x="6254353" y="0"/>
            <a:ext cx="2084785" cy="2345532"/>
          </a:xfrm>
          <a:solidFill>
            <a:srgbClr val="061F80"/>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2" name="Content Placeholder 3"/>
          <p:cNvSpPr>
            <a:spLocks noGrp="1"/>
          </p:cNvSpPr>
          <p:nvPr>
            <p:ph sz="quarter" idx="19"/>
          </p:nvPr>
        </p:nvSpPr>
        <p:spPr>
          <a:xfrm>
            <a:off x="4169569" y="2344085"/>
            <a:ext cx="4169569" cy="2346979"/>
          </a:xfrm>
          <a:solidFill>
            <a:srgbClr val="0530AD"/>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3" name="Slide Number Placeholder 2">
            <a:extLst>
              <a:ext uri="{FF2B5EF4-FFF2-40B4-BE49-F238E27FC236}">
                <a16:creationId xmlns:a16="http://schemas.microsoft.com/office/drawing/2014/main" id="{6BAECD95-960F-8848-A22E-E833C7F97D5C}"/>
              </a:ext>
            </a:extLst>
          </p:cNvPr>
          <p:cNvSpPr>
            <a:spLocks noGrp="1"/>
          </p:cNvSpPr>
          <p:nvPr>
            <p:ph type="sldNum" sz="quarter" idx="20"/>
          </p:nvPr>
        </p:nvSpPr>
        <p:spPr/>
        <p:txBody>
          <a:bodyPr/>
          <a:lstStyle/>
          <a:p>
            <a:fld id="{C2DE3E4A-2FB8-174A-BF23-F19C68D3EB76}" type="slidenum">
              <a:rPr lang="en-BR" smtClean="0"/>
              <a:t>‹#›</a:t>
            </a:fld>
            <a:endParaRPr lang="en-BR"/>
          </a:p>
        </p:txBody>
      </p:sp>
    </p:spTree>
    <p:extLst>
      <p:ext uri="{BB962C8B-B14F-4D97-AF65-F5344CB8AC3E}">
        <p14:creationId xmlns:p14="http://schemas.microsoft.com/office/powerpoint/2010/main" val="195971621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2" name="Title"/>
          <p:cNvSpPr>
            <a:spLocks noGrp="1"/>
          </p:cNvSpPr>
          <p:nvPr>
            <p:ph type="title"/>
          </p:nvPr>
        </p:nvSpPr>
        <p:spPr>
          <a:xfrm>
            <a:off x="0" y="0"/>
            <a:ext cx="4169569" cy="2345532"/>
          </a:xfrm>
          <a:solidFill>
            <a:srgbClr val="0530AD"/>
          </a:solidFill>
        </p:spPr>
        <p:txBody>
          <a:bodyPr lIns="210312" tIns="201168" rIns="228600" bIns="228600"/>
          <a:lstStyle>
            <a:lvl1pPr>
              <a:defRPr>
                <a:solidFill>
                  <a:schemeClr val="bg1"/>
                </a:solidFill>
              </a:defRPr>
            </a:lvl1pPr>
          </a:lstStyle>
          <a:p>
            <a:r>
              <a:rPr lang="en-US" dirty="0"/>
              <a:t>Click to edit Master title style</a:t>
            </a:r>
          </a:p>
        </p:txBody>
      </p:sp>
      <p:sp>
        <p:nvSpPr>
          <p:cNvPr id="6" name="Content Placeholder 1"/>
          <p:cNvSpPr>
            <a:spLocks noGrp="1"/>
          </p:cNvSpPr>
          <p:nvPr>
            <p:ph sz="quarter" idx="17"/>
          </p:nvPr>
        </p:nvSpPr>
        <p:spPr>
          <a:xfrm>
            <a:off x="4169569" y="0"/>
            <a:ext cx="2084785" cy="2345532"/>
          </a:xfrm>
          <a:solidFill>
            <a:schemeClr val="accent2"/>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1" name="Content Placeholder 2"/>
          <p:cNvSpPr>
            <a:spLocks noGrp="1"/>
          </p:cNvSpPr>
          <p:nvPr>
            <p:ph sz="quarter" idx="18"/>
          </p:nvPr>
        </p:nvSpPr>
        <p:spPr>
          <a:xfrm>
            <a:off x="6254353" y="0"/>
            <a:ext cx="2084785" cy="2345532"/>
          </a:xfrm>
          <a:solidFill>
            <a:srgbClr val="061F80"/>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7" name="Content Placeholder 3"/>
          <p:cNvSpPr>
            <a:spLocks noGrp="1"/>
          </p:cNvSpPr>
          <p:nvPr>
            <p:ph sz="quarter" idx="20"/>
          </p:nvPr>
        </p:nvSpPr>
        <p:spPr>
          <a:xfrm>
            <a:off x="0" y="2344085"/>
            <a:ext cx="4169569" cy="2346979"/>
          </a:xfrm>
          <a:solidFill>
            <a:schemeClr val="tx1"/>
          </a:solidFill>
        </p:spPr>
        <p:txBody>
          <a:bodyPr lIns="219456" tIns="201168" rIns="228600" bIns="228600"/>
          <a:lstStyle>
            <a:lvl1pPr>
              <a:defRPr>
                <a:solidFill>
                  <a:schemeClr val="bg1"/>
                </a:solidFill>
              </a:defRPr>
            </a:lvl1pPr>
          </a:lstStyle>
          <a:p>
            <a:pPr lvl="0"/>
            <a:r>
              <a:rPr lang="en-US" dirty="0"/>
              <a:t>Click to edit Master text styles</a:t>
            </a:r>
          </a:p>
        </p:txBody>
      </p:sp>
      <p:sp>
        <p:nvSpPr>
          <p:cNvPr id="14" name="Content Placeholder 4"/>
          <p:cNvSpPr>
            <a:spLocks noGrp="1"/>
          </p:cNvSpPr>
          <p:nvPr>
            <p:ph sz="quarter" idx="19"/>
          </p:nvPr>
        </p:nvSpPr>
        <p:spPr>
          <a:xfrm>
            <a:off x="4169569" y="2344085"/>
            <a:ext cx="4169569" cy="2346979"/>
          </a:xfrm>
          <a:solidFill>
            <a:srgbClr val="0530AD"/>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3" name="Slide Number Placeholder 2">
            <a:extLst>
              <a:ext uri="{FF2B5EF4-FFF2-40B4-BE49-F238E27FC236}">
                <a16:creationId xmlns:a16="http://schemas.microsoft.com/office/drawing/2014/main" id="{DDC16913-38B0-9846-971A-DD3176EBF0EB}"/>
              </a:ext>
            </a:extLst>
          </p:cNvPr>
          <p:cNvSpPr>
            <a:spLocks noGrp="1"/>
          </p:cNvSpPr>
          <p:nvPr>
            <p:ph type="sldNum" sz="quarter" idx="21"/>
          </p:nvPr>
        </p:nvSpPr>
        <p:spPr/>
        <p:txBody>
          <a:bodyPr/>
          <a:lstStyle/>
          <a:p>
            <a:fld id="{C2DE3E4A-2FB8-174A-BF23-F19C68D3EB76}" type="slidenum">
              <a:rPr lang="en-BR" smtClean="0"/>
              <a:t>‹#›</a:t>
            </a:fld>
            <a:endParaRPr lang="en-BR"/>
          </a:p>
        </p:txBody>
      </p:sp>
    </p:spTree>
    <p:extLst>
      <p:ext uri="{BB962C8B-B14F-4D97-AF65-F5344CB8AC3E}">
        <p14:creationId xmlns:p14="http://schemas.microsoft.com/office/powerpoint/2010/main" val="427933953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8339138" cy="2343446"/>
          </a:xfrm>
          <a:noFill/>
        </p:spPr>
        <p:txBody>
          <a:bodyPr lIns="182880" tIns="164592" rIns="228600" bIns="228600"/>
          <a:lstStyle>
            <a:lvl1pPr>
              <a:defRPr sz="4378"/>
            </a:lvl1pPr>
          </a:lstStyle>
          <a:p>
            <a:r>
              <a:rPr lang="en-US" dirty="0"/>
              <a:t>Click to edit Master title style</a:t>
            </a:r>
          </a:p>
        </p:txBody>
      </p:sp>
      <p:sp>
        <p:nvSpPr>
          <p:cNvPr id="13" name="Content Placeholder 1"/>
          <p:cNvSpPr>
            <a:spLocks noGrp="1"/>
          </p:cNvSpPr>
          <p:nvPr>
            <p:ph sz="quarter" idx="20"/>
          </p:nvPr>
        </p:nvSpPr>
        <p:spPr>
          <a:xfrm>
            <a:off x="0" y="2344085"/>
            <a:ext cx="2084785" cy="2346979"/>
          </a:xfrm>
          <a:solidFill>
            <a:srgbClr val="061F80"/>
          </a:solidFill>
        </p:spPr>
        <p:txBody>
          <a:bodyPr lIns="219456" tIns="201168" rIns="228600" bIns="228600"/>
          <a:lstStyle>
            <a:lvl1pPr>
              <a:defRPr>
                <a:solidFill>
                  <a:schemeClr val="bg1"/>
                </a:solidFill>
              </a:defRPr>
            </a:lvl1pPr>
          </a:lstStyle>
          <a:p>
            <a:pPr lvl="0"/>
            <a:r>
              <a:rPr lang="en-US"/>
              <a:t>Click to edit Master text styles</a:t>
            </a:r>
          </a:p>
        </p:txBody>
      </p:sp>
      <p:sp>
        <p:nvSpPr>
          <p:cNvPr id="12" name="Content Placeholder 2"/>
          <p:cNvSpPr>
            <a:spLocks noGrp="1"/>
          </p:cNvSpPr>
          <p:nvPr>
            <p:ph sz="quarter" idx="19"/>
          </p:nvPr>
        </p:nvSpPr>
        <p:spPr>
          <a:xfrm>
            <a:off x="2084785" y="2344085"/>
            <a:ext cx="2084785" cy="2346979"/>
          </a:xfrm>
          <a:solidFill>
            <a:srgbClr val="054ADA"/>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9" name="Content Placeholder 3"/>
          <p:cNvSpPr>
            <a:spLocks noGrp="1"/>
          </p:cNvSpPr>
          <p:nvPr>
            <p:ph sz="quarter" idx="17"/>
          </p:nvPr>
        </p:nvSpPr>
        <p:spPr>
          <a:xfrm>
            <a:off x="4169569" y="2344083"/>
            <a:ext cx="2084785" cy="2346980"/>
          </a:xfrm>
          <a:solidFill>
            <a:schemeClr val="accent2"/>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0" name="Content Placeholder 4"/>
          <p:cNvSpPr>
            <a:spLocks noGrp="1"/>
          </p:cNvSpPr>
          <p:nvPr>
            <p:ph sz="quarter" idx="18"/>
          </p:nvPr>
        </p:nvSpPr>
        <p:spPr>
          <a:xfrm>
            <a:off x="6254353" y="2344083"/>
            <a:ext cx="2084785" cy="2346980"/>
          </a:xfrm>
          <a:solidFill>
            <a:srgbClr val="6EA6FF"/>
          </a:solidFill>
          <a:ln>
            <a:noFill/>
          </a:ln>
        </p:spPr>
        <p:txBody>
          <a:bodyPr lIns="219456" tIns="201168" rIns="228600" bIns="228600"/>
          <a:lstStyle>
            <a:lvl1pPr>
              <a:defRPr>
                <a:solidFill>
                  <a:schemeClr val="tx1"/>
                </a:solidFill>
              </a:defRPr>
            </a:lvl1pPr>
          </a:lstStyle>
          <a:p>
            <a:pPr lvl="0"/>
            <a:r>
              <a:rPr lang="en-US" dirty="0"/>
              <a:t>Click to edit Master text styles</a:t>
            </a:r>
          </a:p>
        </p:txBody>
      </p:sp>
      <p:sp>
        <p:nvSpPr>
          <p:cNvPr id="3" name="Slide Number Placeholder 2">
            <a:extLst>
              <a:ext uri="{FF2B5EF4-FFF2-40B4-BE49-F238E27FC236}">
                <a16:creationId xmlns:a16="http://schemas.microsoft.com/office/drawing/2014/main" id="{0B9C764A-AF75-ED4B-83A1-E5C94057AE63}"/>
              </a:ext>
            </a:extLst>
          </p:cNvPr>
          <p:cNvSpPr>
            <a:spLocks noGrp="1"/>
          </p:cNvSpPr>
          <p:nvPr>
            <p:ph type="sldNum" sz="quarter" idx="21"/>
          </p:nvPr>
        </p:nvSpPr>
        <p:spPr/>
        <p:txBody>
          <a:bodyPr/>
          <a:lstStyle/>
          <a:p>
            <a:fld id="{C2DE3E4A-2FB8-174A-BF23-F19C68D3EB76}" type="slidenum">
              <a:rPr lang="en-BR" smtClean="0"/>
              <a:t>‹#›</a:t>
            </a:fld>
            <a:endParaRPr lang="en-BR"/>
          </a:p>
        </p:txBody>
      </p:sp>
    </p:spTree>
    <p:extLst>
      <p:ext uri="{BB962C8B-B14F-4D97-AF65-F5344CB8AC3E}">
        <p14:creationId xmlns:p14="http://schemas.microsoft.com/office/powerpoint/2010/main" val="188484965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black box) over image(s)">
    <p:spTree>
      <p:nvGrpSpPr>
        <p:cNvPr id="1" name=""/>
        <p:cNvGrpSpPr/>
        <p:nvPr/>
      </p:nvGrpSpPr>
      <p:grpSpPr>
        <a:xfrm>
          <a:off x="0" y="0"/>
          <a:ext cx="0" cy="0"/>
          <a:chOff x="0" y="0"/>
          <a:chExt cx="0" cy="0"/>
        </a:xfrm>
      </p:grpSpPr>
      <p:sp>
        <p:nvSpPr>
          <p:cNvPr id="2" name="Title"/>
          <p:cNvSpPr>
            <a:spLocks noGrp="1"/>
          </p:cNvSpPr>
          <p:nvPr>
            <p:ph type="title"/>
          </p:nvPr>
        </p:nvSpPr>
        <p:spPr>
          <a:xfrm>
            <a:off x="0" y="0"/>
            <a:ext cx="8339138" cy="1164079"/>
          </a:xfrm>
          <a:solidFill>
            <a:schemeClr val="bg1"/>
          </a:solidFill>
        </p:spPr>
        <p:txBody>
          <a:bodyPr lIns="210312" tIns="201168" rIns="228600" bIns="228600"/>
          <a:lstStyle>
            <a:lvl1pPr>
              <a:defRPr>
                <a:solidFill>
                  <a:schemeClr val="tx1"/>
                </a:solidFill>
              </a:defRPr>
            </a:lvl1pPr>
          </a:lstStyle>
          <a:p>
            <a:r>
              <a:rPr lang="en-US" dirty="0"/>
              <a:t>Click to edit Master title style</a:t>
            </a:r>
          </a:p>
        </p:txBody>
      </p:sp>
      <p:sp>
        <p:nvSpPr>
          <p:cNvPr id="6" name="Picture Placeholder"/>
          <p:cNvSpPr>
            <a:spLocks noGrp="1"/>
          </p:cNvSpPr>
          <p:nvPr>
            <p:ph type="pic" sz="quarter" idx="12"/>
          </p:nvPr>
        </p:nvSpPr>
        <p:spPr>
          <a:xfrm>
            <a:off x="0" y="1164079"/>
            <a:ext cx="8339138" cy="3526984"/>
          </a:xfrm>
        </p:spPr>
        <p:txBody>
          <a:bodyPr lIns="91440" tIns="91440" rIns="91440" bIns="91440"/>
          <a:lstStyle/>
          <a:p>
            <a:r>
              <a:rPr lang="en-US" dirty="0"/>
              <a:t>Drag picture to placeholder or click icon to add</a:t>
            </a:r>
          </a:p>
        </p:txBody>
      </p:sp>
      <p:sp>
        <p:nvSpPr>
          <p:cNvPr id="3" name="Slide Number Placeholder 2">
            <a:extLst>
              <a:ext uri="{FF2B5EF4-FFF2-40B4-BE49-F238E27FC236}">
                <a16:creationId xmlns:a16="http://schemas.microsoft.com/office/drawing/2014/main" id="{A2C8AFD7-161A-2F47-AD4E-315D178C0937}"/>
              </a:ext>
            </a:extLst>
          </p:cNvPr>
          <p:cNvSpPr>
            <a:spLocks noGrp="1"/>
          </p:cNvSpPr>
          <p:nvPr>
            <p:ph type="sldNum" sz="quarter" idx="13"/>
          </p:nvPr>
        </p:nvSpPr>
        <p:spPr/>
        <p:txBody>
          <a:bodyPr/>
          <a:lstStyle/>
          <a:p>
            <a:fld id="{C2DE3E4A-2FB8-174A-BF23-F19C68D3EB76}" type="slidenum">
              <a:rPr lang="en-BR" smtClean="0"/>
              <a:t>‹#›</a:t>
            </a:fld>
            <a:endParaRPr lang="en-BR"/>
          </a:p>
        </p:txBody>
      </p:sp>
    </p:spTree>
    <p:extLst>
      <p:ext uri="{BB962C8B-B14F-4D97-AF65-F5344CB8AC3E}">
        <p14:creationId xmlns:p14="http://schemas.microsoft.com/office/powerpoint/2010/main" val="312597785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ext (black box) over image(s)">
    <p:spTree>
      <p:nvGrpSpPr>
        <p:cNvPr id="1" name=""/>
        <p:cNvGrpSpPr/>
        <p:nvPr/>
      </p:nvGrpSpPr>
      <p:grpSpPr>
        <a:xfrm>
          <a:off x="0" y="0"/>
          <a:ext cx="0" cy="0"/>
          <a:chOff x="0" y="0"/>
          <a:chExt cx="0" cy="0"/>
        </a:xfrm>
      </p:grpSpPr>
      <p:sp>
        <p:nvSpPr>
          <p:cNvPr id="9" name="Picture Placeholder"/>
          <p:cNvSpPr>
            <a:spLocks noGrp="1"/>
          </p:cNvSpPr>
          <p:nvPr>
            <p:ph type="pic" sz="quarter" idx="14"/>
          </p:nvPr>
        </p:nvSpPr>
        <p:spPr>
          <a:xfrm>
            <a:off x="0" y="0"/>
            <a:ext cx="8339138" cy="4695233"/>
          </a:xfrm>
        </p:spPr>
        <p:txBody>
          <a:bodyPr lIns="91440" tIns="91440" rIns="91440" bIns="91440"/>
          <a:lstStyle/>
          <a:p>
            <a:r>
              <a:rPr lang="en-US" dirty="0"/>
              <a:t>Drag picture to placeholder or click icon to add</a:t>
            </a:r>
          </a:p>
        </p:txBody>
      </p:sp>
      <p:sp>
        <p:nvSpPr>
          <p:cNvPr id="6" name="Text Placeholder"/>
          <p:cNvSpPr>
            <a:spLocks noGrp="1"/>
          </p:cNvSpPr>
          <p:nvPr>
            <p:ph type="body" sz="quarter" idx="12"/>
          </p:nvPr>
        </p:nvSpPr>
        <p:spPr>
          <a:xfrm>
            <a:off x="-2" y="2345531"/>
            <a:ext cx="2084787" cy="2345532"/>
          </a:xfrm>
          <a:solidFill>
            <a:schemeClr val="bg1"/>
          </a:solidFill>
        </p:spPr>
        <p:txBody>
          <a:bodyPr lIns="219456" tIns="201168" rIns="228600" bIns="228600"/>
          <a:lstStyle>
            <a:lvl1pPr>
              <a:buClr>
                <a:schemeClr val="tx1"/>
              </a:buClr>
              <a:defRPr>
                <a:solidFill>
                  <a:schemeClr val="tx1"/>
                </a:solidFill>
              </a:defRPr>
            </a:lvl1pPr>
            <a:lvl2pPr>
              <a:buClr>
                <a:schemeClr val="tx1"/>
              </a:buClr>
              <a:defRPr sz="912">
                <a:solidFill>
                  <a:schemeClr val="tx1"/>
                </a:solidFill>
              </a:defRPr>
            </a:lvl2pPr>
            <a:lvl3pPr>
              <a:buClr>
                <a:schemeClr val="tx1"/>
              </a:buClr>
              <a:defRPr sz="912">
                <a:solidFill>
                  <a:schemeClr val="tx1"/>
                </a:solidFill>
              </a:defRPr>
            </a:lvl3pPr>
            <a:lvl4pPr>
              <a:buClr>
                <a:schemeClr val="tx1"/>
              </a:buClr>
              <a:defRPr sz="912">
                <a:solidFill>
                  <a:schemeClr val="tx1"/>
                </a:solidFill>
              </a:defRPr>
            </a:lvl4pPr>
            <a:lvl5pPr>
              <a:buClr>
                <a:schemeClr val="tx1"/>
              </a:buClr>
              <a:defRPr sz="912">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Slide Number Placeholder 1">
            <a:extLst>
              <a:ext uri="{FF2B5EF4-FFF2-40B4-BE49-F238E27FC236}">
                <a16:creationId xmlns:a16="http://schemas.microsoft.com/office/drawing/2014/main" id="{AEF3B996-CD39-F249-9FDB-B4E061CC1AEC}"/>
              </a:ext>
            </a:extLst>
          </p:cNvPr>
          <p:cNvSpPr>
            <a:spLocks noGrp="1"/>
          </p:cNvSpPr>
          <p:nvPr>
            <p:ph type="sldNum" sz="quarter" idx="15"/>
          </p:nvPr>
        </p:nvSpPr>
        <p:spPr/>
        <p:txBody>
          <a:bodyPr/>
          <a:lstStyle/>
          <a:p>
            <a:fld id="{C2DE3E4A-2FB8-174A-BF23-F19C68D3EB76}" type="slidenum">
              <a:rPr lang="en-BR" smtClean="0"/>
              <a:t>‹#›</a:t>
            </a:fld>
            <a:endParaRPr lang="en-BR"/>
          </a:p>
        </p:txBody>
      </p:sp>
    </p:spTree>
    <p:extLst>
      <p:ext uri="{BB962C8B-B14F-4D97-AF65-F5344CB8AC3E}">
        <p14:creationId xmlns:p14="http://schemas.microsoft.com/office/powerpoint/2010/main" val="314706018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2084785" cy="4695233"/>
          </a:xfrm>
          <a:solidFill>
            <a:schemeClr val="accent2"/>
          </a:solidFill>
        </p:spPr>
        <p:txBody>
          <a:bodyPr lIns="219456" tIns="201168" rIns="228600"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
          <p:cNvSpPr>
            <a:spLocks noGrp="1"/>
          </p:cNvSpPr>
          <p:nvPr>
            <p:ph sz="quarter" idx="13"/>
          </p:nvPr>
        </p:nvSpPr>
        <p:spPr>
          <a:xfrm>
            <a:off x="2084784" y="0"/>
            <a:ext cx="2084785" cy="4695233"/>
          </a:xfrm>
          <a:solidFill>
            <a:srgbClr val="054ADA"/>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3"/>
          <p:cNvSpPr>
            <a:spLocks noGrp="1"/>
          </p:cNvSpPr>
          <p:nvPr>
            <p:ph sz="quarter" idx="14"/>
          </p:nvPr>
        </p:nvSpPr>
        <p:spPr>
          <a:xfrm>
            <a:off x="4169569" y="0"/>
            <a:ext cx="2084785" cy="4695233"/>
          </a:xfrm>
          <a:solidFill>
            <a:srgbClr val="0530AD"/>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4"/>
          <p:cNvSpPr>
            <a:spLocks noGrp="1"/>
          </p:cNvSpPr>
          <p:nvPr>
            <p:ph sz="quarter" idx="15"/>
          </p:nvPr>
        </p:nvSpPr>
        <p:spPr>
          <a:xfrm>
            <a:off x="6254353" y="0"/>
            <a:ext cx="2084785" cy="4695233"/>
          </a:xfrm>
          <a:solidFill>
            <a:srgbClr val="061F80"/>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Slide Number Placeholder 1">
            <a:extLst>
              <a:ext uri="{FF2B5EF4-FFF2-40B4-BE49-F238E27FC236}">
                <a16:creationId xmlns:a16="http://schemas.microsoft.com/office/drawing/2014/main" id="{87E31156-445C-B04F-9BDA-5EEB382628F8}"/>
              </a:ext>
            </a:extLst>
          </p:cNvPr>
          <p:cNvSpPr>
            <a:spLocks noGrp="1"/>
          </p:cNvSpPr>
          <p:nvPr>
            <p:ph type="sldNum" sz="quarter" idx="16"/>
          </p:nvPr>
        </p:nvSpPr>
        <p:spPr/>
        <p:txBody>
          <a:bodyPr/>
          <a:lstStyle/>
          <a:p>
            <a:fld id="{C2DE3E4A-2FB8-174A-BF23-F19C68D3EB76}" type="slidenum">
              <a:rPr lang="en-BR" smtClean="0"/>
              <a:t>‹#›</a:t>
            </a:fld>
            <a:endParaRPr lang="en-BR"/>
          </a:p>
        </p:txBody>
      </p:sp>
    </p:spTree>
    <p:extLst>
      <p:ext uri="{BB962C8B-B14F-4D97-AF65-F5344CB8AC3E}">
        <p14:creationId xmlns:p14="http://schemas.microsoft.com/office/powerpoint/2010/main" val="11127912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ection Break">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8339138" cy="4691063"/>
          </a:xfrm>
          <a:prstGeom prst="rect">
            <a:avLst/>
          </a:prstGeom>
        </p:spPr>
      </p:pic>
      <p:sp>
        <p:nvSpPr>
          <p:cNvPr id="8" name="Title 21"/>
          <p:cNvSpPr>
            <a:spLocks noGrp="1"/>
          </p:cNvSpPr>
          <p:nvPr>
            <p:ph type="title" hasCustomPrompt="1"/>
          </p:nvPr>
        </p:nvSpPr>
        <p:spPr>
          <a:xfrm>
            <a:off x="370762" y="1426980"/>
            <a:ext cx="4375843" cy="759969"/>
          </a:xfrm>
          <a:prstGeom prst="rect">
            <a:avLst/>
          </a:prstGeom>
        </p:spPr>
        <p:txBody>
          <a:bodyPr lIns="0"/>
          <a:lstStyle>
            <a:lvl1pPr algn="l">
              <a:lnSpc>
                <a:spcPts val="1667"/>
              </a:lnSpc>
              <a:defRPr sz="1579" b="0" i="0">
                <a:solidFill>
                  <a:schemeClr val="bg1"/>
                </a:solidFill>
                <a:latin typeface="+mn-lt"/>
                <a:ea typeface="IBM Plex Sans" charset="0"/>
                <a:cs typeface="IBM Plex Sans" charset="0"/>
              </a:defRPr>
            </a:lvl1pPr>
          </a:lstStyle>
          <a:p>
            <a:r>
              <a:rPr lang="en-US" dirty="0"/>
              <a:t>Section</a:t>
            </a:r>
            <a:br>
              <a:rPr lang="en-US" dirty="0"/>
            </a:br>
            <a:r>
              <a:rPr lang="en-US" dirty="0"/>
              <a:t>Break</a:t>
            </a:r>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22562" y="4229408"/>
            <a:ext cx="737140" cy="425002"/>
          </a:xfrm>
          <a:prstGeom prst="rect">
            <a:avLst/>
          </a:prstGeom>
        </p:spPr>
      </p:pic>
      <p:sp>
        <p:nvSpPr>
          <p:cNvPr id="6" name="Rectangle 5"/>
          <p:cNvSpPr>
            <a:spLocks noChangeArrowheads="1"/>
          </p:cNvSpPr>
          <p:nvPr/>
        </p:nvSpPr>
        <p:spPr bwMode="black">
          <a:xfrm>
            <a:off x="3178569" y="4304097"/>
            <a:ext cx="1615355" cy="1854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54271" tIns="27136" rIns="54271" bIns="27136"/>
          <a:lstStyle>
            <a:lvl1pPr eaLnBrk="0" hangingPunct="0">
              <a:defRPr sz="2200">
                <a:solidFill>
                  <a:srgbClr val="000000"/>
                </a:solidFill>
                <a:latin typeface="Gill Sans"/>
                <a:ea typeface="ヒラギノ角ゴ ProN W3"/>
                <a:cs typeface="ヒラギノ角ゴ ProN W3"/>
                <a:sym typeface="Gill Sans"/>
              </a:defRPr>
            </a:lvl1pPr>
            <a:lvl2pPr marL="742950" indent="-285750" eaLnBrk="0" hangingPunct="0">
              <a:defRPr sz="2200">
                <a:solidFill>
                  <a:srgbClr val="000000"/>
                </a:solidFill>
                <a:latin typeface="Gill Sans"/>
                <a:ea typeface="ヒラギノ角ゴ ProN W3"/>
                <a:cs typeface="ヒラギノ角ゴ ProN W3"/>
                <a:sym typeface="Gill Sans"/>
              </a:defRPr>
            </a:lvl2pPr>
            <a:lvl3pPr marL="1143000" indent="-228600" eaLnBrk="0" hangingPunct="0">
              <a:defRPr sz="2200">
                <a:solidFill>
                  <a:srgbClr val="000000"/>
                </a:solidFill>
                <a:latin typeface="Gill Sans"/>
                <a:ea typeface="ヒラギノ角ゴ ProN W3"/>
                <a:cs typeface="ヒラギノ角ゴ ProN W3"/>
                <a:sym typeface="Gill Sans"/>
              </a:defRPr>
            </a:lvl3pPr>
            <a:lvl4pPr marL="1600200" indent="-228600" eaLnBrk="0" hangingPunct="0">
              <a:defRPr sz="2200">
                <a:solidFill>
                  <a:srgbClr val="000000"/>
                </a:solidFill>
                <a:latin typeface="Gill Sans"/>
                <a:ea typeface="ヒラギノ角ゴ ProN W3"/>
                <a:cs typeface="ヒラギノ角ゴ ProN W3"/>
                <a:sym typeface="Gill Sans"/>
              </a:defRPr>
            </a:lvl4pPr>
            <a:lvl5pPr marL="2057400" indent="-228600" eaLnBrk="0" hangingPunct="0">
              <a:defRPr sz="2200">
                <a:solidFill>
                  <a:srgbClr val="000000"/>
                </a:solidFill>
                <a:latin typeface="Gill Sans"/>
                <a:ea typeface="ヒラギノ角ゴ ProN W3"/>
                <a:cs typeface="ヒラギノ角ゴ ProN W3"/>
                <a:sym typeface="Gill Sans"/>
              </a:defRPr>
            </a:lvl5pPr>
            <a:lvl6pPr marL="2514600" indent="-228600" algn="ctr" eaLnBrk="0" fontAlgn="base" hangingPunct="0">
              <a:spcBef>
                <a:spcPct val="0"/>
              </a:spcBef>
              <a:spcAft>
                <a:spcPct val="0"/>
              </a:spcAft>
              <a:defRPr sz="2200">
                <a:solidFill>
                  <a:srgbClr val="000000"/>
                </a:solidFill>
                <a:latin typeface="Gill Sans"/>
                <a:ea typeface="ヒラギノ角ゴ ProN W3"/>
                <a:cs typeface="ヒラギノ角ゴ ProN W3"/>
                <a:sym typeface="Gill Sans"/>
              </a:defRPr>
            </a:lvl6pPr>
            <a:lvl7pPr marL="2971800" indent="-228600" algn="ctr" eaLnBrk="0" fontAlgn="base" hangingPunct="0">
              <a:spcBef>
                <a:spcPct val="0"/>
              </a:spcBef>
              <a:spcAft>
                <a:spcPct val="0"/>
              </a:spcAft>
              <a:defRPr sz="2200">
                <a:solidFill>
                  <a:srgbClr val="000000"/>
                </a:solidFill>
                <a:latin typeface="Gill Sans"/>
                <a:ea typeface="ヒラギノ角ゴ ProN W3"/>
                <a:cs typeface="ヒラギノ角ゴ ProN W3"/>
                <a:sym typeface="Gill Sans"/>
              </a:defRPr>
            </a:lvl7pPr>
            <a:lvl8pPr marL="3429000" indent="-228600" algn="ctr" eaLnBrk="0" fontAlgn="base" hangingPunct="0">
              <a:spcBef>
                <a:spcPct val="0"/>
              </a:spcBef>
              <a:spcAft>
                <a:spcPct val="0"/>
              </a:spcAft>
              <a:defRPr sz="2200">
                <a:solidFill>
                  <a:srgbClr val="000000"/>
                </a:solidFill>
                <a:latin typeface="Gill Sans"/>
                <a:ea typeface="ヒラギノ角ゴ ProN W3"/>
                <a:cs typeface="ヒラギノ角ゴ ProN W3"/>
                <a:sym typeface="Gill Sans"/>
              </a:defRPr>
            </a:lvl8pPr>
            <a:lvl9pPr marL="3886200" indent="-228600" algn="ctr" eaLnBrk="0" fontAlgn="base" hangingPunct="0">
              <a:spcBef>
                <a:spcPct val="0"/>
              </a:spcBef>
              <a:spcAft>
                <a:spcPct val="0"/>
              </a:spcAft>
              <a:defRPr sz="2200">
                <a:solidFill>
                  <a:srgbClr val="000000"/>
                </a:solidFill>
                <a:latin typeface="Gill Sans"/>
                <a:ea typeface="ヒラギノ角ゴ ProN W3"/>
                <a:cs typeface="ヒラギノ角ゴ ProN W3"/>
                <a:sym typeface="Gill Sans"/>
              </a:defRPr>
            </a:lvl9pPr>
          </a:lstStyle>
          <a:p>
            <a:pPr algn="ctr" eaLnBrk="1" hangingPunct="1">
              <a:defRPr/>
            </a:pPr>
            <a:r>
              <a:rPr lang="en-US" altLang="en-US" sz="472" dirty="0">
                <a:solidFill>
                  <a:prstClr val="white"/>
                </a:solidFill>
                <a:latin typeface="Arial"/>
                <a:ea typeface="IBM Plex Sans" charset="0"/>
                <a:cs typeface="IBM Plex Sans" charset="0"/>
              </a:rPr>
              <a:t>© 2017 IBM Corporation</a:t>
            </a:r>
            <a:endParaRPr lang="en-US" altLang="en-US" sz="1297" dirty="0">
              <a:solidFill>
                <a:prstClr val="white"/>
              </a:solidFill>
              <a:latin typeface="Arial"/>
              <a:ea typeface="IBM Plex Sans" charset="0"/>
              <a:cs typeface="IBM Plex Sans" charset="0"/>
            </a:endParaRPr>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100" y="4072782"/>
            <a:ext cx="1157431" cy="753583"/>
          </a:xfrm>
          <a:prstGeom prst="rect">
            <a:avLst/>
          </a:prstGeom>
        </p:spPr>
      </p:pic>
    </p:spTree>
    <p:extLst>
      <p:ext uri="{BB962C8B-B14F-4D97-AF65-F5344CB8AC3E}">
        <p14:creationId xmlns:p14="http://schemas.microsoft.com/office/powerpoint/2010/main" val="341527691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p:cNvSpPr>
            <a:spLocks noGrp="1"/>
          </p:cNvSpPr>
          <p:nvPr>
            <p:ph type="title"/>
          </p:nvPr>
        </p:nvSpPr>
        <p:spPr>
          <a:xfrm>
            <a:off x="191800" y="183473"/>
            <a:ext cx="3777630" cy="733891"/>
          </a:xfrm>
        </p:spPr>
        <p:txBody>
          <a:bodyPr/>
          <a:lstStyle/>
          <a:p>
            <a:r>
              <a:rPr lang="en-US" dirty="0"/>
              <a:t>Click to edit Master title style</a:t>
            </a:r>
          </a:p>
        </p:txBody>
      </p:sp>
      <p:sp>
        <p:nvSpPr>
          <p:cNvPr id="6" name="Text Placeholder"/>
          <p:cNvSpPr>
            <a:spLocks noGrp="1"/>
          </p:cNvSpPr>
          <p:nvPr>
            <p:ph type="body" sz="quarter" idx="12"/>
          </p:nvPr>
        </p:nvSpPr>
        <p:spPr>
          <a:xfrm>
            <a:off x="200139" y="1134195"/>
            <a:ext cx="1676167" cy="296614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p:cNvSpPr>
            <a:spLocks noGrp="1"/>
          </p:cNvSpPr>
          <p:nvPr>
            <p:ph sz="quarter" idx="13"/>
          </p:nvPr>
        </p:nvSpPr>
        <p:spPr>
          <a:xfrm>
            <a:off x="2293263" y="1134195"/>
            <a:ext cx="5837397" cy="296614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Slide Number Placeholder 2">
            <a:extLst>
              <a:ext uri="{FF2B5EF4-FFF2-40B4-BE49-F238E27FC236}">
                <a16:creationId xmlns:a16="http://schemas.microsoft.com/office/drawing/2014/main" id="{2F468C3D-BA6B-334C-96AA-D5F698900B7A}"/>
              </a:ext>
            </a:extLst>
          </p:cNvPr>
          <p:cNvSpPr>
            <a:spLocks noGrp="1"/>
          </p:cNvSpPr>
          <p:nvPr>
            <p:ph type="sldNum" sz="quarter" idx="14"/>
          </p:nvPr>
        </p:nvSpPr>
        <p:spPr/>
        <p:txBody>
          <a:bodyPr/>
          <a:lstStyle/>
          <a:p>
            <a:fld id="{C2DE3E4A-2FB8-174A-BF23-F19C68D3EB76}" type="slidenum">
              <a:rPr lang="en-BR" smtClean="0"/>
              <a:t>‹#›</a:t>
            </a:fld>
            <a:endParaRPr lang="en-BR"/>
          </a:p>
        </p:txBody>
      </p:sp>
    </p:spTree>
    <p:extLst>
      <p:ext uri="{BB962C8B-B14F-4D97-AF65-F5344CB8AC3E}">
        <p14:creationId xmlns:p14="http://schemas.microsoft.com/office/powerpoint/2010/main" val="170589950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p:cNvSpPr>
            <a:spLocks noGrp="1"/>
          </p:cNvSpPr>
          <p:nvPr>
            <p:ph type="title"/>
          </p:nvPr>
        </p:nvSpPr>
        <p:spPr>
          <a:xfrm>
            <a:off x="191800" y="183473"/>
            <a:ext cx="3777630" cy="733891"/>
          </a:xfrm>
        </p:spPr>
        <p:txBody>
          <a:bodyPr/>
          <a:lstStyle/>
          <a:p>
            <a:r>
              <a:rPr lang="en-US"/>
              <a:t>Click to edit Master title style</a:t>
            </a:r>
          </a:p>
        </p:txBody>
      </p:sp>
      <p:sp>
        <p:nvSpPr>
          <p:cNvPr id="6" name="Text Placeholder"/>
          <p:cNvSpPr>
            <a:spLocks noGrp="1"/>
          </p:cNvSpPr>
          <p:nvPr>
            <p:ph type="body" sz="quarter" idx="12"/>
          </p:nvPr>
        </p:nvSpPr>
        <p:spPr>
          <a:xfrm>
            <a:off x="200139" y="1134195"/>
            <a:ext cx="1676167" cy="296614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Slide Number Placeholder 2">
            <a:extLst>
              <a:ext uri="{FF2B5EF4-FFF2-40B4-BE49-F238E27FC236}">
                <a16:creationId xmlns:a16="http://schemas.microsoft.com/office/drawing/2014/main" id="{1243D7D7-30E6-9747-9FC3-DA4C0DB6282C}"/>
              </a:ext>
            </a:extLst>
          </p:cNvPr>
          <p:cNvSpPr>
            <a:spLocks noGrp="1"/>
          </p:cNvSpPr>
          <p:nvPr>
            <p:ph type="sldNum" sz="quarter" idx="13"/>
          </p:nvPr>
        </p:nvSpPr>
        <p:spPr/>
        <p:txBody>
          <a:bodyPr/>
          <a:lstStyle/>
          <a:p>
            <a:fld id="{C2DE3E4A-2FB8-174A-BF23-F19C68D3EB76}" type="slidenum">
              <a:rPr lang="en-BR" smtClean="0"/>
              <a:t>‹#›</a:t>
            </a:fld>
            <a:endParaRPr lang="en-BR"/>
          </a:p>
        </p:txBody>
      </p:sp>
    </p:spTree>
    <p:extLst>
      <p:ext uri="{BB962C8B-B14F-4D97-AF65-F5344CB8AC3E}">
        <p14:creationId xmlns:p14="http://schemas.microsoft.com/office/powerpoint/2010/main" val="296031055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2" name="Title"/>
          <p:cNvSpPr>
            <a:spLocks noGrp="1"/>
          </p:cNvSpPr>
          <p:nvPr>
            <p:ph type="title"/>
          </p:nvPr>
        </p:nvSpPr>
        <p:spPr>
          <a:xfrm>
            <a:off x="191800" y="183473"/>
            <a:ext cx="3777630" cy="733891"/>
          </a:xfrm>
        </p:spPr>
        <p:txBody>
          <a:bodyPr/>
          <a:lstStyle/>
          <a:p>
            <a:r>
              <a:rPr lang="en-US" dirty="0"/>
              <a:t>Click to edit Master title style</a:t>
            </a:r>
          </a:p>
        </p:txBody>
      </p:sp>
      <p:sp>
        <p:nvSpPr>
          <p:cNvPr id="8" name="Text Placeholder 1"/>
          <p:cNvSpPr>
            <a:spLocks noGrp="1"/>
          </p:cNvSpPr>
          <p:nvPr>
            <p:ph type="body" sz="quarter" idx="13"/>
          </p:nvPr>
        </p:nvSpPr>
        <p:spPr>
          <a:xfrm>
            <a:off x="200139" y="1134195"/>
            <a:ext cx="1676167" cy="296614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type="body" sz="quarter" idx="15"/>
          </p:nvPr>
        </p:nvSpPr>
        <p:spPr>
          <a:xfrm>
            <a:off x="2284924" y="1134195"/>
            <a:ext cx="1676167" cy="296614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Picture Placeholder"/>
          <p:cNvSpPr>
            <a:spLocks noGrp="1"/>
          </p:cNvSpPr>
          <p:nvPr>
            <p:ph type="pic" sz="quarter" idx="14"/>
          </p:nvPr>
        </p:nvSpPr>
        <p:spPr>
          <a:xfrm>
            <a:off x="4169569" y="0"/>
            <a:ext cx="4169569" cy="4691063"/>
          </a:xfrm>
        </p:spPr>
        <p:txBody>
          <a:bodyPr lIns="91440" tIns="91440" rIns="91440" bIns="91440"/>
          <a:lstStyle/>
          <a:p>
            <a:r>
              <a:rPr lang="en-US" dirty="0"/>
              <a:t>Drag picture to placeholder or click icon to add</a:t>
            </a:r>
          </a:p>
        </p:txBody>
      </p:sp>
      <p:sp>
        <p:nvSpPr>
          <p:cNvPr id="3" name="Slide Number Placeholder 2">
            <a:extLst>
              <a:ext uri="{FF2B5EF4-FFF2-40B4-BE49-F238E27FC236}">
                <a16:creationId xmlns:a16="http://schemas.microsoft.com/office/drawing/2014/main" id="{C9179C03-CA8E-0944-B2C4-6CD09114E07B}"/>
              </a:ext>
            </a:extLst>
          </p:cNvPr>
          <p:cNvSpPr>
            <a:spLocks noGrp="1"/>
          </p:cNvSpPr>
          <p:nvPr>
            <p:ph type="sldNum" sz="quarter" idx="16"/>
          </p:nvPr>
        </p:nvSpPr>
        <p:spPr/>
        <p:txBody>
          <a:bodyPr/>
          <a:lstStyle/>
          <a:p>
            <a:fld id="{C2DE3E4A-2FB8-174A-BF23-F19C68D3EB76}" type="slidenum">
              <a:rPr lang="en-BR" smtClean="0"/>
              <a:t>‹#›</a:t>
            </a:fld>
            <a:endParaRPr lang="en-BR"/>
          </a:p>
        </p:txBody>
      </p:sp>
    </p:spTree>
    <p:extLst>
      <p:ext uri="{BB962C8B-B14F-4D97-AF65-F5344CB8AC3E}">
        <p14:creationId xmlns:p14="http://schemas.microsoft.com/office/powerpoint/2010/main" val="207979697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p:cNvSpPr>
            <a:spLocks noGrp="1"/>
          </p:cNvSpPr>
          <p:nvPr>
            <p:ph type="title"/>
          </p:nvPr>
        </p:nvSpPr>
        <p:spPr>
          <a:xfrm>
            <a:off x="191800" y="183473"/>
            <a:ext cx="3777630" cy="733891"/>
          </a:xfrm>
        </p:spPr>
        <p:txBody>
          <a:bodyPr/>
          <a:lstStyle/>
          <a:p>
            <a:r>
              <a:rPr lang="en-US"/>
              <a:t>Click to edit Master title style</a:t>
            </a:r>
          </a:p>
        </p:txBody>
      </p:sp>
      <p:sp>
        <p:nvSpPr>
          <p:cNvPr id="6" name="Text Placeholder 1"/>
          <p:cNvSpPr>
            <a:spLocks noGrp="1"/>
          </p:cNvSpPr>
          <p:nvPr>
            <p:ph type="body" sz="quarter" idx="12"/>
          </p:nvPr>
        </p:nvSpPr>
        <p:spPr>
          <a:xfrm>
            <a:off x="200139" y="1134195"/>
            <a:ext cx="1676167" cy="296614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2"/>
          <p:cNvSpPr>
            <a:spLocks noGrp="1"/>
          </p:cNvSpPr>
          <p:nvPr>
            <p:ph type="body" sz="quarter" idx="13"/>
          </p:nvPr>
        </p:nvSpPr>
        <p:spPr>
          <a:xfrm>
            <a:off x="2284924" y="1134195"/>
            <a:ext cx="1676167" cy="296614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3"/>
          <p:cNvSpPr>
            <a:spLocks noGrp="1"/>
          </p:cNvSpPr>
          <p:nvPr>
            <p:ph type="body" sz="quarter" idx="14"/>
          </p:nvPr>
        </p:nvSpPr>
        <p:spPr>
          <a:xfrm>
            <a:off x="4353030" y="1109176"/>
            <a:ext cx="3777630" cy="2991161"/>
          </a:xfrm>
        </p:spPr>
        <p:txBody>
          <a:bodyPr/>
          <a:lstStyle>
            <a:lvl1pPr>
              <a:defRPr sz="2189"/>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Slide Number Placeholder 2">
            <a:extLst>
              <a:ext uri="{FF2B5EF4-FFF2-40B4-BE49-F238E27FC236}">
                <a16:creationId xmlns:a16="http://schemas.microsoft.com/office/drawing/2014/main" id="{2A75057F-8A7C-0540-812B-AB4CE4957F60}"/>
              </a:ext>
            </a:extLst>
          </p:cNvPr>
          <p:cNvSpPr>
            <a:spLocks noGrp="1"/>
          </p:cNvSpPr>
          <p:nvPr>
            <p:ph type="sldNum" sz="quarter" idx="15"/>
          </p:nvPr>
        </p:nvSpPr>
        <p:spPr/>
        <p:txBody>
          <a:bodyPr/>
          <a:lstStyle/>
          <a:p>
            <a:fld id="{C2DE3E4A-2FB8-174A-BF23-F19C68D3EB76}" type="slidenum">
              <a:rPr lang="en-BR" smtClean="0"/>
              <a:t>‹#›</a:t>
            </a:fld>
            <a:endParaRPr lang="en-BR"/>
          </a:p>
        </p:txBody>
      </p:sp>
    </p:spTree>
    <p:extLst>
      <p:ext uri="{BB962C8B-B14F-4D97-AF65-F5344CB8AC3E}">
        <p14:creationId xmlns:p14="http://schemas.microsoft.com/office/powerpoint/2010/main" val="51679450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Text Placeholder"/>
          <p:cNvSpPr>
            <a:spLocks noGrp="1"/>
          </p:cNvSpPr>
          <p:nvPr>
            <p:ph type="body" sz="quarter" idx="12"/>
          </p:nvPr>
        </p:nvSpPr>
        <p:spPr>
          <a:xfrm>
            <a:off x="200139" y="183473"/>
            <a:ext cx="1676167" cy="391686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able Placeholder"/>
          <p:cNvSpPr>
            <a:spLocks noGrp="1"/>
          </p:cNvSpPr>
          <p:nvPr>
            <p:ph type="tbl" sz="quarter" idx="13"/>
          </p:nvPr>
        </p:nvSpPr>
        <p:spPr>
          <a:xfrm>
            <a:off x="2284925" y="183473"/>
            <a:ext cx="5845674" cy="3916864"/>
          </a:xfrm>
        </p:spPr>
        <p:txBody>
          <a:bodyPr lIns="0" tIns="0" rIns="91440" bIns="91440"/>
          <a:lstStyle/>
          <a:p>
            <a:r>
              <a:rPr lang="en-US" dirty="0"/>
              <a:t>Click icon to add table</a:t>
            </a:r>
          </a:p>
        </p:txBody>
      </p:sp>
      <p:sp>
        <p:nvSpPr>
          <p:cNvPr id="2" name="Slide Number Placeholder 1">
            <a:extLst>
              <a:ext uri="{FF2B5EF4-FFF2-40B4-BE49-F238E27FC236}">
                <a16:creationId xmlns:a16="http://schemas.microsoft.com/office/drawing/2014/main" id="{FCF77EBD-89BA-264F-A51C-CBDEAD3A1B35}"/>
              </a:ext>
            </a:extLst>
          </p:cNvPr>
          <p:cNvSpPr>
            <a:spLocks noGrp="1"/>
          </p:cNvSpPr>
          <p:nvPr>
            <p:ph type="sldNum" sz="quarter" idx="14"/>
          </p:nvPr>
        </p:nvSpPr>
        <p:spPr/>
        <p:txBody>
          <a:bodyPr/>
          <a:lstStyle/>
          <a:p>
            <a:fld id="{C2DE3E4A-2FB8-174A-BF23-F19C68D3EB76}" type="slidenum">
              <a:rPr lang="en-BR" smtClean="0"/>
              <a:t>‹#›</a:t>
            </a:fld>
            <a:endParaRPr lang="en-BR"/>
          </a:p>
        </p:txBody>
      </p:sp>
    </p:spTree>
    <p:extLst>
      <p:ext uri="{BB962C8B-B14F-4D97-AF65-F5344CB8AC3E}">
        <p14:creationId xmlns:p14="http://schemas.microsoft.com/office/powerpoint/2010/main" val="316600456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31FE399-C289-5549-8D45-19D0F860EB9A}"/>
              </a:ext>
            </a:extLst>
          </p:cNvPr>
          <p:cNvSpPr>
            <a:spLocks noGrp="1"/>
          </p:cNvSpPr>
          <p:nvPr>
            <p:ph type="sldNum" sz="quarter" idx="10"/>
          </p:nvPr>
        </p:nvSpPr>
        <p:spPr/>
        <p:txBody>
          <a:bodyPr/>
          <a:lstStyle/>
          <a:p>
            <a:fld id="{C2DE3E4A-2FB8-174A-BF23-F19C68D3EB76}" type="slidenum">
              <a:rPr lang="en-BR" smtClean="0"/>
              <a:t>‹#›</a:t>
            </a:fld>
            <a:endParaRPr lang="en-BR"/>
          </a:p>
        </p:txBody>
      </p:sp>
    </p:spTree>
    <p:extLst>
      <p:ext uri="{BB962C8B-B14F-4D97-AF65-F5344CB8AC3E}">
        <p14:creationId xmlns:p14="http://schemas.microsoft.com/office/powerpoint/2010/main" val="117570800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E377F55-5405-5642-9594-50B426ECDD11}"/>
              </a:ext>
            </a:extLst>
          </p:cNvPr>
          <p:cNvSpPr>
            <a:spLocks noGrp="1"/>
          </p:cNvSpPr>
          <p:nvPr>
            <p:ph type="sldNum" sz="quarter" idx="10"/>
          </p:nvPr>
        </p:nvSpPr>
        <p:spPr/>
        <p:txBody>
          <a:bodyPr/>
          <a:lstStyle/>
          <a:p>
            <a:fld id="{C2DE3E4A-2FB8-174A-BF23-F19C68D3EB76}" type="slidenum">
              <a:rPr lang="en-BR" smtClean="0"/>
              <a:t>‹#›</a:t>
            </a:fld>
            <a:endParaRPr lang="en-BR"/>
          </a:p>
        </p:txBody>
      </p:sp>
    </p:spTree>
    <p:extLst>
      <p:ext uri="{BB962C8B-B14F-4D97-AF65-F5344CB8AC3E}">
        <p14:creationId xmlns:p14="http://schemas.microsoft.com/office/powerpoint/2010/main" val="292966003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p:cNvSpPr>
            <a:spLocks noGrp="1"/>
          </p:cNvSpPr>
          <p:nvPr>
            <p:ph type="title"/>
          </p:nvPr>
        </p:nvSpPr>
        <p:spPr>
          <a:xfrm>
            <a:off x="191800" y="183473"/>
            <a:ext cx="3777630" cy="733891"/>
          </a:xfrm>
        </p:spPr>
        <p:txBody>
          <a:bodyPr/>
          <a:lstStyle/>
          <a:p>
            <a:r>
              <a:rPr lang="en-US" dirty="0"/>
              <a:t>Click to edit Master title style</a:t>
            </a:r>
          </a:p>
        </p:txBody>
      </p:sp>
      <p:sp>
        <p:nvSpPr>
          <p:cNvPr id="8" name="Text Placeholder 1"/>
          <p:cNvSpPr>
            <a:spLocks noGrp="1"/>
          </p:cNvSpPr>
          <p:nvPr>
            <p:ph type="body" sz="quarter" idx="13"/>
          </p:nvPr>
        </p:nvSpPr>
        <p:spPr>
          <a:xfrm>
            <a:off x="200139" y="1150874"/>
            <a:ext cx="3760951" cy="1194657"/>
          </a:xfrm>
        </p:spPr>
        <p:txBody>
          <a:bodyPr/>
          <a:lstStyle>
            <a:lvl1pPr>
              <a:spcBef>
                <a:spcPts val="0"/>
              </a:spcBef>
              <a:defRPr sz="912"/>
            </a:lvl1pPr>
            <a:lvl2pPr marL="0" indent="0">
              <a:spcBef>
                <a:spcPts val="0"/>
              </a:spcBef>
              <a:buNone/>
              <a:defRPr/>
            </a:lvl2pPr>
            <a:lvl3pPr marL="183873" indent="0">
              <a:buNone/>
              <a:defRPr/>
            </a:lvl3pPr>
            <a:lvl4pPr marL="396703" indent="0">
              <a:buNone/>
              <a:defRPr/>
            </a:lvl4pPr>
            <a:lvl5pPr marL="576232" indent="0">
              <a:buNone/>
              <a:defRPr/>
            </a:lvl5pPr>
          </a:lstStyle>
          <a:p>
            <a:pPr lvl="0"/>
            <a:r>
              <a:rPr lang="en-US" dirty="0"/>
              <a:t>Click to edit Master text styles</a:t>
            </a:r>
          </a:p>
        </p:txBody>
      </p:sp>
      <p:sp>
        <p:nvSpPr>
          <p:cNvPr id="6" name="Text Placeholder 2">
            <a:extLst>
              <a:ext uri="{FF2B5EF4-FFF2-40B4-BE49-F238E27FC236}">
                <a16:creationId xmlns:a16="http://schemas.microsoft.com/office/drawing/2014/main" id="{24F04016-134E-5847-8C7D-495FF4D6E42D}"/>
              </a:ext>
            </a:extLst>
          </p:cNvPr>
          <p:cNvSpPr>
            <a:spLocks noGrp="1"/>
          </p:cNvSpPr>
          <p:nvPr>
            <p:ph type="body" sz="quarter" idx="14"/>
          </p:nvPr>
        </p:nvSpPr>
        <p:spPr>
          <a:xfrm>
            <a:off x="200139" y="2927224"/>
            <a:ext cx="5845736" cy="1192572"/>
          </a:xfrm>
        </p:spPr>
        <p:txBody>
          <a:bodyPr anchor="b"/>
          <a:lstStyle>
            <a:lvl1pPr>
              <a:spcBef>
                <a:spcPts val="274"/>
              </a:spcBef>
              <a:defRPr sz="547"/>
            </a:lvl1pPr>
            <a:lvl2pPr>
              <a:defRPr sz="547"/>
            </a:lvl2pPr>
            <a:lvl3pPr>
              <a:defRPr sz="547"/>
            </a:lvl3pPr>
            <a:lvl4pPr>
              <a:defRPr sz="547"/>
            </a:lvl4pPr>
            <a:lvl5pPr>
              <a:defRPr sz="547"/>
            </a:lvl5pPr>
          </a:lstStyle>
          <a:p>
            <a:pPr lvl="0"/>
            <a:r>
              <a:rPr lang="en-US" dirty="0"/>
              <a:t>Click to edit Master text styles</a:t>
            </a:r>
          </a:p>
        </p:txBody>
      </p:sp>
      <p:sp>
        <p:nvSpPr>
          <p:cNvPr id="3" name="Slide Number Placeholder 2">
            <a:extLst>
              <a:ext uri="{FF2B5EF4-FFF2-40B4-BE49-F238E27FC236}">
                <a16:creationId xmlns:a16="http://schemas.microsoft.com/office/drawing/2014/main" id="{91601F68-8076-A34E-8F1A-3B55A05B6BFB}"/>
              </a:ext>
            </a:extLst>
          </p:cNvPr>
          <p:cNvSpPr>
            <a:spLocks noGrp="1"/>
          </p:cNvSpPr>
          <p:nvPr>
            <p:ph type="sldNum" sz="quarter" idx="15"/>
          </p:nvPr>
        </p:nvSpPr>
        <p:spPr/>
        <p:txBody>
          <a:bodyPr/>
          <a:lstStyle/>
          <a:p>
            <a:fld id="{C2DE3E4A-2FB8-174A-BF23-F19C68D3EB76}" type="slidenum">
              <a:rPr lang="en-BR" smtClean="0"/>
              <a:t>‹#›</a:t>
            </a:fld>
            <a:endParaRPr lang="en-BR"/>
          </a:p>
        </p:txBody>
      </p:sp>
    </p:spTree>
    <p:extLst>
      <p:ext uri="{BB962C8B-B14F-4D97-AF65-F5344CB8AC3E}">
        <p14:creationId xmlns:p14="http://schemas.microsoft.com/office/powerpoint/2010/main" val="422634384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ibm sign-off">
    <p:spTree>
      <p:nvGrpSpPr>
        <p:cNvPr id="1" name=""/>
        <p:cNvGrpSpPr/>
        <p:nvPr/>
      </p:nvGrpSpPr>
      <p:grpSpPr>
        <a:xfrm>
          <a:off x="0" y="0"/>
          <a:ext cx="0" cy="0"/>
          <a:chOff x="0" y="0"/>
          <a:chExt cx="0" cy="0"/>
        </a:xfrm>
      </p:grpSpPr>
      <p:pic>
        <p:nvPicPr>
          <p:cNvPr id="5" name="Picture"/>
          <p:cNvPicPr>
            <a:picLocks noChangeAspect="1"/>
          </p:cNvPicPr>
          <p:nvPr userDrawn="1"/>
        </p:nvPicPr>
        <p:blipFill>
          <a:blip r:embed="rId2"/>
          <a:stretch>
            <a:fillRect/>
          </a:stretch>
        </p:blipFill>
        <p:spPr>
          <a:xfrm>
            <a:off x="3577873" y="2109436"/>
            <a:ext cx="1183392" cy="472191"/>
          </a:xfrm>
          <a:prstGeom prst="rect">
            <a:avLst/>
          </a:prstGeom>
        </p:spPr>
      </p:pic>
    </p:spTree>
    <p:extLst>
      <p:ext uri="{BB962C8B-B14F-4D97-AF65-F5344CB8AC3E}">
        <p14:creationId xmlns:p14="http://schemas.microsoft.com/office/powerpoint/2010/main" val="95133642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1_cover">
    <p:bg>
      <p:bgPr>
        <a:solidFill>
          <a:schemeClr val="accent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5B05AF2-CF65-CD48-9489-68F523A88031}"/>
              </a:ext>
            </a:extLst>
          </p:cNvPr>
          <p:cNvSpPr/>
          <p:nvPr/>
        </p:nvSpPr>
        <p:spPr bwMode="auto">
          <a:xfrm>
            <a:off x="0" y="139672"/>
            <a:ext cx="8339138" cy="4719429"/>
          </a:xfrm>
          <a:prstGeom prst="rect">
            <a:avLst/>
          </a:prstGeom>
          <a:solidFill>
            <a:schemeClr val="tx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2831" tIns="32831" rIns="32831" bIns="32831" numCol="1" rtlCol="0" anchor="t" anchorCtr="0" compatLnSpc="1">
            <a:prstTxWarp prst="textNoShape">
              <a:avLst/>
            </a:prstTxWarp>
          </a:bodyPr>
          <a:lstStyle/>
          <a:p>
            <a:pPr marL="0" marR="0" indent="0" algn="l" defTabSz="833933" rtl="0" eaLnBrk="1" fontAlgn="base" latinLnBrk="0" hangingPunct="1">
              <a:lnSpc>
                <a:spcPct val="90000"/>
              </a:lnSpc>
              <a:spcBef>
                <a:spcPct val="0"/>
              </a:spcBef>
              <a:spcAft>
                <a:spcPct val="0"/>
              </a:spcAft>
              <a:buClrTx/>
              <a:buSzTx/>
              <a:buFontTx/>
              <a:buNone/>
              <a:tabLst/>
            </a:pPr>
            <a:endParaRPr kumimoji="0" lang="en-US" sz="1824" b="0" i="0" u="none" strike="noStrike" cap="none" normalizeH="0" baseline="0" dirty="0">
              <a:ln>
                <a:noFill/>
              </a:ln>
              <a:solidFill>
                <a:schemeClr val="bg2"/>
              </a:solidFill>
              <a:effectLst/>
              <a:latin typeface="HelvNeue Light for IBM" pitchFamily="34" charset="0"/>
            </a:endParaRPr>
          </a:p>
        </p:txBody>
      </p:sp>
      <p:sp>
        <p:nvSpPr>
          <p:cNvPr id="12" name="Title 1">
            <a:extLst>
              <a:ext uri="{FF2B5EF4-FFF2-40B4-BE49-F238E27FC236}">
                <a16:creationId xmlns:a16="http://schemas.microsoft.com/office/drawing/2014/main" id="{4816D6ED-0863-764E-B2E7-F16593AD2403}"/>
              </a:ext>
            </a:extLst>
          </p:cNvPr>
          <p:cNvSpPr>
            <a:spLocks noGrp="1"/>
          </p:cNvSpPr>
          <p:nvPr>
            <p:ph type="title"/>
          </p:nvPr>
        </p:nvSpPr>
        <p:spPr>
          <a:xfrm>
            <a:off x="191800" y="183473"/>
            <a:ext cx="3069277" cy="3916864"/>
          </a:xfrm>
        </p:spPr>
        <p:txBody>
          <a:bodyPr/>
          <a:lstStyle>
            <a:lvl1pPr>
              <a:defRPr sz="1642">
                <a:solidFill>
                  <a:schemeClr val="bg2"/>
                </a:solidFill>
              </a:defRPr>
            </a:lvl1pPr>
          </a:lstStyle>
          <a:p>
            <a:r>
              <a:rPr lang="en-US"/>
              <a:t>Click to edit Master title style</a:t>
            </a:r>
            <a:endParaRPr lang="en-US" dirty="0"/>
          </a:p>
        </p:txBody>
      </p:sp>
      <p:pic>
        <p:nvPicPr>
          <p:cNvPr id="13" name="Picture 12">
            <a:extLst>
              <a:ext uri="{FF2B5EF4-FFF2-40B4-BE49-F238E27FC236}">
                <a16:creationId xmlns:a16="http://schemas.microsoft.com/office/drawing/2014/main" id="{9A1A1C0E-2CFC-E243-9ED0-94007921135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768989" y="4323987"/>
            <a:ext cx="357385" cy="144894"/>
          </a:xfrm>
          <a:prstGeom prst="rect">
            <a:avLst/>
          </a:prstGeom>
        </p:spPr>
      </p:pic>
      <p:sp>
        <p:nvSpPr>
          <p:cNvPr id="9" name="Footer Placeholder 1">
            <a:extLst>
              <a:ext uri="{FF2B5EF4-FFF2-40B4-BE49-F238E27FC236}">
                <a16:creationId xmlns:a16="http://schemas.microsoft.com/office/drawing/2014/main" id="{767C3530-B391-9141-A5A5-9A2D2F6E0672}"/>
              </a:ext>
            </a:extLst>
          </p:cNvPr>
          <p:cNvSpPr>
            <a:spLocks noGrp="1"/>
          </p:cNvSpPr>
          <p:nvPr>
            <p:ph type="ftr" sz="quarter" idx="10"/>
          </p:nvPr>
        </p:nvSpPr>
        <p:spPr>
          <a:xfrm>
            <a:off x="208539" y="4366743"/>
            <a:ext cx="3752552" cy="152025"/>
          </a:xfrm>
        </p:spPr>
        <p:txBody>
          <a:bodyPr/>
          <a:lstStyle>
            <a:lvl1pPr>
              <a:defRPr>
                <a:solidFill>
                  <a:schemeClr val="bg2"/>
                </a:solidFill>
              </a:defRPr>
            </a:lvl1pPr>
          </a:lstStyle>
          <a:p>
            <a:r>
              <a:rPr lang="en-US" dirty="0"/>
              <a:t>© 2022 IBM Corporation</a:t>
            </a:r>
          </a:p>
        </p:txBody>
      </p:sp>
      <p:pic>
        <p:nvPicPr>
          <p:cNvPr id="4" name="Picture 3" descr="A picture containing table, photo, computer, screen&#10;&#10;Description automatically generated">
            <a:extLst>
              <a:ext uri="{FF2B5EF4-FFF2-40B4-BE49-F238E27FC236}">
                <a16:creationId xmlns:a16="http://schemas.microsoft.com/office/drawing/2014/main" id="{A443A10B-7914-4D40-B656-638A3E9AC579}"/>
              </a:ext>
            </a:extLst>
          </p:cNvPr>
          <p:cNvPicPr>
            <a:picLocks noChangeAspect="1"/>
          </p:cNvPicPr>
          <p:nvPr userDrawn="1"/>
        </p:nvPicPr>
        <p:blipFill>
          <a:blip r:embed="rId3"/>
          <a:stretch>
            <a:fillRect/>
          </a:stretch>
        </p:blipFill>
        <p:spPr>
          <a:xfrm>
            <a:off x="4921017" y="685480"/>
            <a:ext cx="3056287" cy="2450235"/>
          </a:xfrm>
          <a:prstGeom prst="rect">
            <a:avLst/>
          </a:prstGeom>
        </p:spPr>
      </p:pic>
    </p:spTree>
    <p:extLst>
      <p:ext uri="{BB962C8B-B14F-4D97-AF65-F5344CB8AC3E}">
        <p14:creationId xmlns:p14="http://schemas.microsoft.com/office/powerpoint/2010/main" val="41720689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1_Title Only">
    <p:spTree>
      <p:nvGrpSpPr>
        <p:cNvPr id="1" name=""/>
        <p:cNvGrpSpPr/>
        <p:nvPr/>
      </p:nvGrpSpPr>
      <p:grpSpPr>
        <a:xfrm>
          <a:off x="0" y="0"/>
          <a:ext cx="0" cy="0"/>
          <a:chOff x="0" y="0"/>
          <a:chExt cx="0" cy="0"/>
        </a:xfrm>
      </p:grpSpPr>
      <p:sp>
        <p:nvSpPr>
          <p:cNvPr id="11" name="Title 10"/>
          <p:cNvSpPr>
            <a:spLocks noGrp="1"/>
          </p:cNvSpPr>
          <p:nvPr>
            <p:ph type="title"/>
          </p:nvPr>
        </p:nvSpPr>
        <p:spPr>
          <a:xfrm>
            <a:off x="312347" y="205796"/>
            <a:ext cx="7693808" cy="625475"/>
          </a:xfrm>
          <a:prstGeom prst="rect">
            <a:avLst/>
          </a:prstGeom>
        </p:spPr>
        <p:txBody>
          <a:bodyPr lIns="0" tIns="0" rIns="0" bIns="0"/>
          <a:lstStyle/>
          <a:p>
            <a:r>
              <a:rPr lang="en-US"/>
              <a:t>Click to edit Master title style</a:t>
            </a:r>
            <a:endParaRPr lang="en-US" dirty="0"/>
          </a:p>
        </p:txBody>
      </p:sp>
    </p:spTree>
    <p:extLst>
      <p:ext uri="{BB962C8B-B14F-4D97-AF65-F5344CB8AC3E}">
        <p14:creationId xmlns:p14="http://schemas.microsoft.com/office/powerpoint/2010/main" val="328371952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bg2"/>
                </a:solidFill>
              </a:defRPr>
            </a:lvl1pPr>
          </a:lstStyle>
          <a:p>
            <a:r>
              <a:rPr lang="en-US" dirty="0"/>
              <a:t>© 2022 IBM Corporation</a:t>
            </a:r>
          </a:p>
        </p:txBody>
      </p:sp>
      <p:sp>
        <p:nvSpPr>
          <p:cNvPr id="4" name="Slide Number Placeholder 3"/>
          <p:cNvSpPr>
            <a:spLocks noGrp="1"/>
          </p:cNvSpPr>
          <p:nvPr>
            <p:ph type="sldNum" sz="quarter" idx="11"/>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5" name="Title 4"/>
          <p:cNvSpPr>
            <a:spLocks noGrp="1"/>
          </p:cNvSpPr>
          <p:nvPr>
            <p:ph type="title"/>
          </p:nvPr>
        </p:nvSpPr>
        <p:spPr>
          <a:xfrm>
            <a:off x="208479" y="183473"/>
            <a:ext cx="3752612" cy="4098469"/>
          </a:xfrm>
        </p:spPr>
        <p:txBody>
          <a:bodyPr/>
          <a:lstStyle>
            <a:lvl1pPr>
              <a:lnSpc>
                <a:spcPct val="90000"/>
              </a:lnSpc>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285673974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08479" y="183473"/>
            <a:ext cx="3752612" cy="78609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dirty="0"/>
              <a:t>© 2022 IBM Corporation</a:t>
            </a:r>
          </a:p>
        </p:txBody>
      </p:sp>
      <p:sp>
        <p:nvSpPr>
          <p:cNvPr id="8" name="Text Placeholder 7"/>
          <p:cNvSpPr>
            <a:spLocks noGrp="1"/>
          </p:cNvSpPr>
          <p:nvPr>
            <p:ph type="body" sz="quarter" idx="12"/>
          </p:nvPr>
        </p:nvSpPr>
        <p:spPr>
          <a:xfrm>
            <a:off x="208479" y="1025779"/>
            <a:ext cx="3752612" cy="3270424"/>
          </a:xfrm>
        </p:spPr>
        <p:txBody>
          <a:bodyPr/>
          <a:lstStyle>
            <a:lvl1pPr>
              <a:spcBef>
                <a:spcPts val="0"/>
              </a:spcBef>
              <a:defRPr sz="1277"/>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4378048" y="1025779"/>
            <a:ext cx="3752612" cy="3270424"/>
          </a:xfrm>
        </p:spPr>
        <p:txBody>
          <a:bodyPr/>
          <a:lstStyle>
            <a:lvl1pPr>
              <a:spcBef>
                <a:spcPts val="0"/>
              </a:spcBef>
              <a:defRPr sz="127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5351610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08479" y="183473"/>
            <a:ext cx="3752612" cy="78609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dirty="0"/>
              <a:t>© 2022 IBM Corporation</a:t>
            </a:r>
          </a:p>
        </p:txBody>
      </p:sp>
      <p:sp>
        <p:nvSpPr>
          <p:cNvPr id="8" name="Text Placeholder 7"/>
          <p:cNvSpPr>
            <a:spLocks noGrp="1"/>
          </p:cNvSpPr>
          <p:nvPr>
            <p:ph type="body" sz="quarter" idx="12"/>
          </p:nvPr>
        </p:nvSpPr>
        <p:spPr>
          <a:xfrm>
            <a:off x="208478" y="1025779"/>
            <a:ext cx="1667828" cy="3270424"/>
          </a:xfrm>
        </p:spPr>
        <p:txBody>
          <a:bodyPr/>
          <a:lstStyle>
            <a:lvl1pPr>
              <a:spcBef>
                <a:spcPts val="0"/>
              </a:spcBef>
              <a:defRPr sz="127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7">
            <a:extLst>
              <a:ext uri="{FF2B5EF4-FFF2-40B4-BE49-F238E27FC236}">
                <a16:creationId xmlns:a16="http://schemas.microsoft.com/office/drawing/2014/main" id="{576A070B-F3B7-E94A-B79D-1AAF283CF240}"/>
              </a:ext>
            </a:extLst>
          </p:cNvPr>
          <p:cNvSpPr>
            <a:spLocks noGrp="1"/>
          </p:cNvSpPr>
          <p:nvPr>
            <p:ph type="body" sz="quarter" idx="14"/>
          </p:nvPr>
        </p:nvSpPr>
        <p:spPr>
          <a:xfrm>
            <a:off x="2293263" y="1025779"/>
            <a:ext cx="1667828" cy="3270424"/>
          </a:xfrm>
        </p:spPr>
        <p:txBody>
          <a:bodyPr/>
          <a:lstStyle>
            <a:lvl1pPr>
              <a:spcBef>
                <a:spcPts val="0"/>
              </a:spcBef>
              <a:defRPr sz="127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4378047" y="1025779"/>
            <a:ext cx="1667828" cy="3270424"/>
          </a:xfrm>
        </p:spPr>
        <p:txBody>
          <a:bodyPr/>
          <a:lstStyle>
            <a:lvl1pPr>
              <a:spcBef>
                <a:spcPts val="0"/>
              </a:spcBef>
              <a:defRPr sz="127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7">
            <a:extLst>
              <a:ext uri="{FF2B5EF4-FFF2-40B4-BE49-F238E27FC236}">
                <a16:creationId xmlns:a16="http://schemas.microsoft.com/office/drawing/2014/main" id="{384EF5C7-48E4-5A4C-9437-C1F1FF1A70B5}"/>
              </a:ext>
            </a:extLst>
          </p:cNvPr>
          <p:cNvSpPr>
            <a:spLocks noGrp="1"/>
          </p:cNvSpPr>
          <p:nvPr>
            <p:ph type="body" sz="quarter" idx="15"/>
          </p:nvPr>
        </p:nvSpPr>
        <p:spPr>
          <a:xfrm>
            <a:off x="6462832" y="1025779"/>
            <a:ext cx="1667828" cy="3270424"/>
          </a:xfrm>
        </p:spPr>
        <p:txBody>
          <a:bodyPr/>
          <a:lstStyle>
            <a:lvl1pPr>
              <a:spcBef>
                <a:spcPts val="0"/>
              </a:spcBef>
              <a:defRPr sz="127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0342608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title, text, half-image">
    <p:spTree>
      <p:nvGrpSpPr>
        <p:cNvPr id="1" name=""/>
        <p:cNvGrpSpPr/>
        <p:nvPr/>
      </p:nvGrpSpPr>
      <p:grpSpPr>
        <a:xfrm>
          <a:off x="0" y="0"/>
          <a:ext cx="0" cy="0"/>
          <a:chOff x="0" y="0"/>
          <a:chExt cx="0" cy="0"/>
        </a:xfrm>
      </p:grpSpPr>
      <p:sp>
        <p:nvSpPr>
          <p:cNvPr id="7" name="Picture Placeholder 6"/>
          <p:cNvSpPr>
            <a:spLocks noGrp="1"/>
          </p:cNvSpPr>
          <p:nvPr>
            <p:ph type="pic" sz="quarter" idx="14" hasCustomPrompt="1"/>
          </p:nvPr>
        </p:nvSpPr>
        <p:spPr>
          <a:xfrm>
            <a:off x="6254353" y="0"/>
            <a:ext cx="2084785" cy="4691063"/>
          </a:xfrm>
        </p:spPr>
        <p:txBody>
          <a:bodyPr lIns="91440" tIns="91440" rIns="91440" bIns="91440"/>
          <a:lstStyle>
            <a:lvl1pPr>
              <a:defRPr/>
            </a:lvl1pPr>
          </a:lstStyle>
          <a:p>
            <a:r>
              <a:rPr lang="en-US" dirty="0"/>
              <a:t>Drag picture to placeholder or click icon to add</a:t>
            </a:r>
          </a:p>
        </p:txBody>
      </p:sp>
      <p:sp>
        <p:nvSpPr>
          <p:cNvPr id="3" name="Footer Placeholder 2"/>
          <p:cNvSpPr>
            <a:spLocks noGrp="1"/>
          </p:cNvSpPr>
          <p:nvPr>
            <p:ph type="ftr" sz="quarter" idx="10"/>
          </p:nvPr>
        </p:nvSpPr>
        <p:spPr/>
        <p:txBody>
          <a:bodyPr/>
          <a:lstStyle/>
          <a:p>
            <a:r>
              <a:rPr lang="en-US" dirty="0"/>
              <a:t>© 2022 IBM Corporation</a:t>
            </a:r>
          </a:p>
        </p:txBody>
      </p:sp>
      <p:sp>
        <p:nvSpPr>
          <p:cNvPr id="4" name="Slide Number Placeholder 3"/>
          <p:cNvSpPr>
            <a:spLocks noGrp="1"/>
          </p:cNvSpPr>
          <p:nvPr>
            <p:ph type="sldNum" sz="quarter" idx="11"/>
          </p:nvPr>
        </p:nvSpPr>
        <p:spPr/>
        <p:txBody>
          <a:bodyPr/>
          <a:lstStyle/>
          <a:p>
            <a:fld id="{D0BE6F14-FF48-0F4F-A8AA-2E3F25371E4A}" type="slidenum">
              <a:rPr lang="en-US" smtClean="0"/>
              <a:pPr/>
              <a:t>‹#›</a:t>
            </a:fld>
            <a:endParaRPr lang="en-US"/>
          </a:p>
        </p:txBody>
      </p:sp>
      <p:sp>
        <p:nvSpPr>
          <p:cNvPr id="10" name="Text Placeholder 7">
            <a:extLst>
              <a:ext uri="{FF2B5EF4-FFF2-40B4-BE49-F238E27FC236}">
                <a16:creationId xmlns:a16="http://schemas.microsoft.com/office/drawing/2014/main" id="{138AF352-015C-1840-809B-A8D2D4E0D5BB}"/>
              </a:ext>
            </a:extLst>
          </p:cNvPr>
          <p:cNvSpPr>
            <a:spLocks noGrp="1"/>
          </p:cNvSpPr>
          <p:nvPr>
            <p:ph type="body" sz="quarter" idx="12"/>
          </p:nvPr>
        </p:nvSpPr>
        <p:spPr>
          <a:xfrm>
            <a:off x="208478" y="1025779"/>
            <a:ext cx="5837397" cy="3270424"/>
          </a:xfrm>
        </p:spPr>
        <p:txBody>
          <a:bodyPr/>
          <a:lstStyle>
            <a:lvl1pPr>
              <a:spcBef>
                <a:spcPts val="0"/>
              </a:spcBef>
              <a:defRPr sz="127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itle 1">
            <a:extLst>
              <a:ext uri="{FF2B5EF4-FFF2-40B4-BE49-F238E27FC236}">
                <a16:creationId xmlns:a16="http://schemas.microsoft.com/office/drawing/2014/main" id="{5F33686E-40E3-FD47-8259-982DB67366A2}"/>
              </a:ext>
            </a:extLst>
          </p:cNvPr>
          <p:cNvSpPr>
            <a:spLocks noGrp="1"/>
          </p:cNvSpPr>
          <p:nvPr>
            <p:ph type="title"/>
          </p:nvPr>
        </p:nvSpPr>
        <p:spPr>
          <a:xfrm>
            <a:off x="208479" y="183473"/>
            <a:ext cx="3752612" cy="786098"/>
          </a:xfrm>
        </p:spPr>
        <p:txBody>
          <a:bodyPr/>
          <a:lstStyle/>
          <a:p>
            <a:r>
              <a:rPr lang="en-US"/>
              <a:t>Click to edit Master title style</a:t>
            </a:r>
            <a:endParaRPr lang="en-US" dirty="0"/>
          </a:p>
        </p:txBody>
      </p:sp>
    </p:spTree>
    <p:extLst>
      <p:ext uri="{BB962C8B-B14F-4D97-AF65-F5344CB8AC3E}">
        <p14:creationId xmlns:p14="http://schemas.microsoft.com/office/powerpoint/2010/main" val="392135235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08479" y="183473"/>
            <a:ext cx="3752612" cy="34748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dirty="0"/>
              <a:t>© 2022 IBM Corporation</a:t>
            </a:r>
          </a:p>
        </p:txBody>
      </p:sp>
    </p:spTree>
    <p:extLst>
      <p:ext uri="{BB962C8B-B14F-4D97-AF65-F5344CB8AC3E}">
        <p14:creationId xmlns:p14="http://schemas.microsoft.com/office/powerpoint/2010/main" val="3299207248"/>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08479" y="183473"/>
            <a:ext cx="3752612" cy="765757"/>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dirty="0"/>
              <a:t>© 2022 IBM Corporation</a:t>
            </a:r>
          </a:p>
        </p:txBody>
      </p:sp>
      <p:sp>
        <p:nvSpPr>
          <p:cNvPr id="6" name="Text Placeholder 5"/>
          <p:cNvSpPr>
            <a:spLocks noGrp="1"/>
          </p:cNvSpPr>
          <p:nvPr>
            <p:ph type="body" sz="quarter" idx="12"/>
          </p:nvPr>
        </p:nvSpPr>
        <p:spPr>
          <a:xfrm>
            <a:off x="208478" y="1000760"/>
            <a:ext cx="1667828" cy="3193448"/>
          </a:xfrm>
        </p:spPr>
        <p:txBody>
          <a:bodyPr/>
          <a:lstStyle>
            <a:lvl1pPr>
              <a:defRPr sz="1459"/>
            </a:lvl1pPr>
            <a:lvl2pPr marL="0" indent="0">
              <a:spcBef>
                <a:spcPts val="1003"/>
              </a:spcBef>
              <a:buFontTx/>
              <a:buNone/>
              <a:defRPr sz="1003"/>
            </a:lvl2pPr>
            <a:lvl3pPr>
              <a:defRPr sz="1003"/>
            </a:lvl3pPr>
            <a:lvl4pPr>
              <a:defRPr sz="1003"/>
            </a:lvl4pPr>
            <a:lvl5pPr>
              <a:defRPr sz="1003"/>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4079972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08479" y="183473"/>
            <a:ext cx="3752612" cy="779318"/>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dirty="0"/>
              <a:t>© 2022 IBM Corporation</a:t>
            </a:r>
          </a:p>
        </p:txBody>
      </p:sp>
      <p:sp>
        <p:nvSpPr>
          <p:cNvPr id="7" name="Text Placeholder 6"/>
          <p:cNvSpPr>
            <a:spLocks noGrp="1"/>
          </p:cNvSpPr>
          <p:nvPr>
            <p:ph type="body" sz="quarter" idx="12"/>
          </p:nvPr>
        </p:nvSpPr>
        <p:spPr>
          <a:xfrm>
            <a:off x="208478" y="1018279"/>
            <a:ext cx="1667828" cy="3150541"/>
          </a:xfrm>
        </p:spPr>
        <p:txBody>
          <a:bodyPr/>
          <a:lstStyle>
            <a:lvl1pPr>
              <a:defRPr sz="1277"/>
            </a:lvl1pPr>
            <a:lvl2pPr>
              <a:defRPr sz="1003"/>
            </a:lvl2pPr>
            <a:lvl3pPr>
              <a:defRPr sz="1003"/>
            </a:lvl3pPr>
            <a:lvl4pPr>
              <a:defRPr sz="1003"/>
            </a:lvl4pPr>
            <a:lvl5pPr>
              <a:defRPr sz="1003"/>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3431661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dirty="0"/>
              <a:t>© 2022 IBM Corporation</a:t>
            </a:r>
          </a:p>
        </p:txBody>
      </p:sp>
    </p:spTree>
    <p:extLst>
      <p:ext uri="{BB962C8B-B14F-4D97-AF65-F5344CB8AC3E}">
        <p14:creationId xmlns:p14="http://schemas.microsoft.com/office/powerpoint/2010/main" val="39991026"/>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108176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dirty="0"/>
              <a:t>© 2022 IBM Corporation</a:t>
            </a:r>
          </a:p>
        </p:txBody>
      </p:sp>
      <p:pic>
        <p:nvPicPr>
          <p:cNvPr id="7" name="Picture 6"/>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580388" y="1993850"/>
            <a:ext cx="1178363" cy="479820"/>
          </a:xfrm>
          <a:prstGeom prst="rect">
            <a:avLst/>
          </a:prstGeom>
        </p:spPr>
      </p:pic>
    </p:spTree>
    <p:extLst>
      <p:ext uri="{BB962C8B-B14F-4D97-AF65-F5344CB8AC3E}">
        <p14:creationId xmlns:p14="http://schemas.microsoft.com/office/powerpoint/2010/main" val="38160024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Rectangle 6"/>
          <p:cNvSpPr>
            <a:spLocks noGrp="1" noChangeArrowheads="1"/>
          </p:cNvSpPr>
          <p:nvPr>
            <p:ph type="sldNum" sz="quarter" idx="10"/>
          </p:nvPr>
        </p:nvSpPr>
        <p:spPr>
          <a:xfrm>
            <a:off x="166496" y="4472803"/>
            <a:ext cx="334433" cy="125964"/>
          </a:xfrm>
          <a:prstGeom prst="rect">
            <a:avLst/>
          </a:prstGeom>
        </p:spPr>
        <p:txBody>
          <a:bodyPr/>
          <a:lstStyle>
            <a:lvl1pPr eaLnBrk="0" hangingPunct="0">
              <a:defRPr>
                <a:latin typeface="Arial" panose="020B0604020202020204" pitchFamily="34" charset="0"/>
              </a:defRPr>
            </a:lvl1pPr>
          </a:lstStyle>
          <a:p>
            <a:pPr>
              <a:defRPr/>
            </a:pPr>
            <a:fld id="{16281348-EEEC-4D52-B759-E41A27ECC2C8}" type="slidenum">
              <a:rPr lang="uk-UA" smtClean="0">
                <a:solidFill>
                  <a:prstClr val="black">
                    <a:tint val="75000"/>
                  </a:prstClr>
                </a:solidFill>
              </a:rPr>
              <a:pPr>
                <a:defRPr/>
              </a:pPr>
              <a:t>‹#›</a:t>
            </a:fld>
            <a:endParaRPr lang="uk-UA">
              <a:solidFill>
                <a:prstClr val="black">
                  <a:tint val="75000"/>
                </a:prstClr>
              </a:solidFill>
            </a:endParaRPr>
          </a:p>
        </p:txBody>
      </p:sp>
      <p:sp>
        <p:nvSpPr>
          <p:cNvPr id="3" name="Rectangle 8"/>
          <p:cNvSpPr>
            <a:spLocks noGrp="1" noChangeArrowheads="1"/>
          </p:cNvSpPr>
          <p:nvPr>
            <p:ph type="dt" sz="half" idx="11"/>
          </p:nvPr>
        </p:nvSpPr>
        <p:spPr>
          <a:xfrm>
            <a:off x="500929" y="4472803"/>
            <a:ext cx="916437" cy="125964"/>
          </a:xfrm>
          <a:prstGeom prst="rect">
            <a:avLst/>
          </a:prstGeom>
        </p:spPr>
        <p:txBody>
          <a:bodyPr/>
          <a:lstStyle>
            <a:lvl1pPr>
              <a:defRPr>
                <a:latin typeface="Arial" panose="020B0604020202020204" pitchFamily="34" charset="0"/>
              </a:defRPr>
            </a:lvl1pPr>
          </a:lstStyle>
          <a:p>
            <a:pPr eaLnBrk="1" hangingPunct="1">
              <a:defRPr/>
            </a:pPr>
            <a:endParaRPr lang="en-US" sz="1010">
              <a:solidFill>
                <a:prstClr val="black">
                  <a:tint val="75000"/>
                </a:prstClr>
              </a:solidFill>
              <a:cs typeface="Arial" panose="020B0604020202020204" pitchFamily="34" charset="0"/>
            </a:endParaRPr>
          </a:p>
        </p:txBody>
      </p:sp>
    </p:spTree>
    <p:extLst>
      <p:ext uri="{BB962C8B-B14F-4D97-AF65-F5344CB8AC3E}">
        <p14:creationId xmlns:p14="http://schemas.microsoft.com/office/powerpoint/2010/main" val="183659521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cSld name="section, title, text (dark backgroun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dirty="0"/>
              <a:t>© 2022 IBM Corporation</a:t>
            </a:r>
          </a:p>
        </p:txBody>
      </p:sp>
      <p:sp>
        <p:nvSpPr>
          <p:cNvPr id="6" name="Text Placeholder 5"/>
          <p:cNvSpPr>
            <a:spLocks noGrp="1"/>
          </p:cNvSpPr>
          <p:nvPr>
            <p:ph type="body" sz="quarter" idx="12"/>
          </p:nvPr>
        </p:nvSpPr>
        <p:spPr>
          <a:xfrm>
            <a:off x="6462832" y="1025779"/>
            <a:ext cx="1667828" cy="3193448"/>
          </a:xfrm>
        </p:spPr>
        <p:txBody>
          <a:bodyPr/>
          <a:lstStyle>
            <a:lvl1pPr>
              <a:defRPr>
                <a:solidFill>
                  <a:schemeClr val="bg2"/>
                </a:solidFill>
              </a:defRPr>
            </a:lvl1pPr>
            <a:lvl2pPr marL="0" indent="0">
              <a:spcBef>
                <a:spcPts val="1003"/>
              </a:spcBef>
              <a:buFontTx/>
              <a:buNone/>
              <a:defRPr sz="1003">
                <a:solidFill>
                  <a:schemeClr val="bg2"/>
                </a:solidFill>
              </a:defRPr>
            </a:lvl2pPr>
            <a:lvl3pPr>
              <a:defRPr sz="1003">
                <a:solidFill>
                  <a:schemeClr val="bg2"/>
                </a:solidFill>
              </a:defRPr>
            </a:lvl3pPr>
            <a:lvl4pPr>
              <a:defRPr sz="1003">
                <a:solidFill>
                  <a:schemeClr val="bg2"/>
                </a:solidFill>
              </a:defRPr>
            </a:lvl4pPr>
            <a:lvl5pPr>
              <a:defRPr sz="1003">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7">
            <a:extLst>
              <a:ext uri="{FF2B5EF4-FFF2-40B4-BE49-F238E27FC236}">
                <a16:creationId xmlns:a16="http://schemas.microsoft.com/office/drawing/2014/main" id="{1B9DBCD7-9370-D24E-9F10-C0C9036F43E2}"/>
              </a:ext>
            </a:extLst>
          </p:cNvPr>
          <p:cNvSpPr>
            <a:spLocks noGrp="1"/>
          </p:cNvSpPr>
          <p:nvPr>
            <p:ph type="body" sz="quarter" idx="13"/>
          </p:nvPr>
        </p:nvSpPr>
        <p:spPr>
          <a:xfrm>
            <a:off x="208478" y="1025779"/>
            <a:ext cx="5837397" cy="3270424"/>
          </a:xfrm>
        </p:spPr>
        <p:txBody>
          <a:bodyPr/>
          <a:lstStyle>
            <a:lvl1pPr>
              <a:spcBef>
                <a:spcPts val="0"/>
              </a:spcBef>
              <a:defRPr sz="127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itle 1">
            <a:extLst>
              <a:ext uri="{FF2B5EF4-FFF2-40B4-BE49-F238E27FC236}">
                <a16:creationId xmlns:a16="http://schemas.microsoft.com/office/drawing/2014/main" id="{78DBDC59-D305-EC46-810C-536485FCCD57}"/>
              </a:ext>
            </a:extLst>
          </p:cNvPr>
          <p:cNvSpPr>
            <a:spLocks noGrp="1"/>
          </p:cNvSpPr>
          <p:nvPr>
            <p:ph type="title"/>
          </p:nvPr>
        </p:nvSpPr>
        <p:spPr>
          <a:xfrm>
            <a:off x="208479" y="183473"/>
            <a:ext cx="3752612" cy="780454"/>
          </a:xfrm>
        </p:spPr>
        <p:txBody>
          <a:bodyPr/>
          <a:lstStyle/>
          <a:p>
            <a:r>
              <a:rPr lang="en-US"/>
              <a:t>Click to edit Master title style</a:t>
            </a:r>
            <a:endParaRPr lang="en-US" dirty="0"/>
          </a:p>
        </p:txBody>
      </p:sp>
    </p:spTree>
    <p:extLst>
      <p:ext uri="{BB962C8B-B14F-4D97-AF65-F5344CB8AC3E}">
        <p14:creationId xmlns:p14="http://schemas.microsoft.com/office/powerpoint/2010/main" val="3850058023"/>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08478" y="4403344"/>
            <a:ext cx="5837397" cy="125095"/>
          </a:xfrm>
        </p:spPr>
        <p:txBody>
          <a:bodyPr/>
          <a:lstStyle>
            <a:lvl1pPr>
              <a:defRPr>
                <a:solidFill>
                  <a:schemeClr val="tx1"/>
                </a:solidFill>
              </a:defRPr>
            </a:lvl1pPr>
          </a:lstStyle>
          <a:p>
            <a:r>
              <a:rPr lang="en-US" dirty="0"/>
              <a:t>© 2022 IBM Corporation</a:t>
            </a:r>
          </a:p>
        </p:txBody>
      </p:sp>
      <p:sp>
        <p:nvSpPr>
          <p:cNvPr id="4" name="Title 3"/>
          <p:cNvSpPr>
            <a:spLocks noGrp="1"/>
          </p:cNvSpPr>
          <p:nvPr>
            <p:ph type="title"/>
          </p:nvPr>
        </p:nvSpPr>
        <p:spPr>
          <a:xfrm>
            <a:off x="208478" y="185856"/>
            <a:ext cx="3752613" cy="4085328"/>
          </a:xfrm>
        </p:spPr>
        <p:txBody>
          <a:bodyPr/>
          <a:lstStyle>
            <a:lvl1pPr>
              <a:lnSpc>
                <a:spcPct val="90000"/>
              </a:lnSpc>
              <a:defRPr sz="2189" b="0">
                <a:solidFill>
                  <a:schemeClr val="tx1"/>
                </a:solidFill>
              </a:defRPr>
            </a:lvl1pPr>
          </a:lstStyle>
          <a:p>
            <a:r>
              <a:rPr lang="en-US"/>
              <a:t>Click to edit Master title style</a:t>
            </a:r>
            <a:endParaRPr lang="en-US" dirty="0"/>
          </a:p>
        </p:txBody>
      </p:sp>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654982" y="4291454"/>
            <a:ext cx="475678" cy="192855"/>
          </a:xfrm>
          <a:prstGeom prst="rect">
            <a:avLst/>
          </a:prstGeom>
        </p:spPr>
      </p:pic>
      <p:pic>
        <p:nvPicPr>
          <p:cNvPr id="6" name="Picture 5" descr="ibm_gry.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654982" y="4291440"/>
            <a:ext cx="475678" cy="192869"/>
          </a:xfrm>
          <a:prstGeom prst="rect">
            <a:avLst/>
          </a:prstGeom>
        </p:spPr>
      </p:pic>
      <p:sp>
        <p:nvSpPr>
          <p:cNvPr id="7" name="Rectangle 6">
            <a:extLst>
              <a:ext uri="{FF2B5EF4-FFF2-40B4-BE49-F238E27FC236}">
                <a16:creationId xmlns:a16="http://schemas.microsoft.com/office/drawing/2014/main" id="{35BF62D7-2F49-FF4F-BCAB-A8CF721DC75C}"/>
              </a:ext>
            </a:extLst>
          </p:cNvPr>
          <p:cNvSpPr/>
          <p:nvPr userDrawn="1"/>
        </p:nvSpPr>
        <p:spPr>
          <a:xfrm>
            <a:off x="4169569" y="0"/>
            <a:ext cx="4169569" cy="4691063"/>
          </a:xfrm>
          <a:prstGeom prst="rect">
            <a:avLst/>
          </a:prstGeom>
          <a:solidFill>
            <a:schemeClr val="tx1"/>
          </a:solidFill>
        </p:spPr>
        <p:txBody>
          <a:bodyPr wrap="square" lIns="0" tIns="0" rIns="0" bIns="0" rtlCol="0" anchor="ctr">
            <a:noAutofit/>
          </a:bodyPr>
          <a:lstStyle/>
          <a:p>
            <a:pPr algn="ctr"/>
            <a:endParaRPr lang="en-US" sz="1094" dirty="0">
              <a:solidFill>
                <a:srgbClr val="FFFFFF"/>
              </a:solidFill>
              <a:latin typeface="Arial"/>
              <a:cs typeface="Arial"/>
            </a:endParaRPr>
          </a:p>
        </p:txBody>
      </p:sp>
      <p:pic>
        <p:nvPicPr>
          <p:cNvPr id="8" name="Picture 7">
            <a:extLst>
              <a:ext uri="{FF2B5EF4-FFF2-40B4-BE49-F238E27FC236}">
                <a16:creationId xmlns:a16="http://schemas.microsoft.com/office/drawing/2014/main" id="{4C450D84-EC07-014A-AA57-4A31E32F4E94}"/>
              </a:ext>
            </a:extLst>
          </p:cNvPr>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7654982" y="4291454"/>
            <a:ext cx="475678" cy="192855"/>
          </a:xfrm>
          <a:prstGeom prst="rect">
            <a:avLst/>
          </a:prstGeom>
        </p:spPr>
      </p:pic>
      <p:pic>
        <p:nvPicPr>
          <p:cNvPr id="9" name="Picture 8" descr="IBMZ_PrimaryGraphic_V1-copy">
            <a:extLst>
              <a:ext uri="{FF2B5EF4-FFF2-40B4-BE49-F238E27FC236}">
                <a16:creationId xmlns:a16="http://schemas.microsoft.com/office/drawing/2014/main" id="{D6F011C1-9D81-2D49-9ADD-80B6788CDF0F}"/>
              </a:ext>
            </a:extLst>
          </p:cNvPr>
          <p:cNvPicPr>
            <a:picLocks noChangeAspect="1" noChangeArrowheads="1"/>
          </p:cNvPicPr>
          <p:nvPr userDrawn="1"/>
        </p:nvPicPr>
        <p:blipFill>
          <a:blip r:embed="rId5" cstate="print"/>
          <a:srcRect/>
          <a:stretch>
            <a:fillRect/>
          </a:stretch>
        </p:blipFill>
        <p:spPr bwMode="auto">
          <a:xfrm>
            <a:off x="5281211" y="825819"/>
            <a:ext cx="2189532" cy="2735723"/>
          </a:xfrm>
          <a:prstGeom prst="rect">
            <a:avLst/>
          </a:prstGeom>
          <a:noFill/>
        </p:spPr>
      </p:pic>
    </p:spTree>
    <p:extLst>
      <p:ext uri="{BB962C8B-B14F-4D97-AF65-F5344CB8AC3E}">
        <p14:creationId xmlns:p14="http://schemas.microsoft.com/office/powerpoint/2010/main" val="2970069937"/>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tx1"/>
                </a:solidFill>
              </a:defRPr>
            </a:lvl1pPr>
          </a:lstStyle>
          <a:p>
            <a:r>
              <a:rPr lang="en-US" dirty="0"/>
              <a:t>© 2022 IBM Corporation</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D0BE6F14-FF48-0F4F-A8AA-2E3F25371E4A}" type="slidenum">
              <a:rPr lang="en-US" smtClean="0"/>
              <a:pPr/>
              <a:t>‹#›</a:t>
            </a:fld>
            <a:endParaRPr lang="en-US" dirty="0"/>
          </a:p>
        </p:txBody>
      </p:sp>
      <p:sp>
        <p:nvSpPr>
          <p:cNvPr id="5" name="Title 4"/>
          <p:cNvSpPr>
            <a:spLocks noGrp="1"/>
          </p:cNvSpPr>
          <p:nvPr>
            <p:ph type="title"/>
          </p:nvPr>
        </p:nvSpPr>
        <p:spPr>
          <a:xfrm>
            <a:off x="208479" y="183473"/>
            <a:ext cx="3752612" cy="4098469"/>
          </a:xfrm>
        </p:spPr>
        <p:txBody>
          <a:bodyPr/>
          <a:lstStyle>
            <a:lvl1pPr>
              <a:lnSpc>
                <a:spcPct val="90000"/>
              </a:lnSpc>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3534764093"/>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08479" y="183473"/>
            <a:ext cx="3752612" cy="78045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dirty="0"/>
              <a:t>© 2022 IBM Corporation</a:t>
            </a:r>
          </a:p>
        </p:txBody>
      </p:sp>
      <p:sp>
        <p:nvSpPr>
          <p:cNvPr id="6" name="Text Placeholder 5"/>
          <p:cNvSpPr>
            <a:spLocks noGrp="1"/>
          </p:cNvSpPr>
          <p:nvPr>
            <p:ph type="body" sz="quarter" idx="12"/>
          </p:nvPr>
        </p:nvSpPr>
        <p:spPr>
          <a:xfrm>
            <a:off x="208479" y="1025084"/>
            <a:ext cx="3752612" cy="3269150"/>
          </a:xfrm>
        </p:spPr>
        <p:txBody>
          <a:bodyPr/>
          <a:lstStyle>
            <a:lvl1pPr marL="0" indent="0">
              <a:spcBef>
                <a:spcPts val="0"/>
              </a:spcBef>
              <a:tabLst>
                <a:tab pos="3593440" algn="dec"/>
              </a:tabLst>
              <a:defRPr/>
            </a:lvl1pPr>
            <a:lvl2pPr marL="157811" indent="-157811">
              <a:spcBef>
                <a:spcPts val="0"/>
              </a:spcBef>
              <a:tabLst/>
              <a:defRPr/>
            </a:lvl2pPr>
            <a:lvl3pPr>
              <a:spcBef>
                <a:spcPts val="0"/>
              </a:spcBef>
              <a:defRPr/>
            </a:lvl3pPr>
            <a:lvl4pPr>
              <a:spcBef>
                <a:spcPts val="0"/>
              </a:spcBef>
              <a:defRPr/>
            </a:lvl4pPr>
            <a:lvl5pPr>
              <a:spcBef>
                <a:spcPts val="0"/>
              </a:spcBef>
              <a:defRPr/>
            </a:lvl5pPr>
          </a:lstStyle>
          <a:p>
            <a:pPr marL="0" marR="0" lvl="0" indent="0" algn="l" defTabSz="416966" rtl="0" eaLnBrk="1" fontAlgn="auto" latinLnBrk="0" hangingPunct="1">
              <a:lnSpc>
                <a:spcPct val="100000"/>
              </a:lnSpc>
              <a:spcBef>
                <a:spcPts val="0"/>
              </a:spcBef>
              <a:spcAft>
                <a:spcPts val="0"/>
              </a:spcAft>
              <a:buClrTx/>
              <a:buSzTx/>
              <a:buFont typeface="Arial"/>
              <a:buNone/>
              <a:tabLst>
                <a:tab pos="3669304"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4378048" y="1025084"/>
            <a:ext cx="3752612" cy="3269150"/>
          </a:xfrm>
        </p:spPr>
        <p:txBody>
          <a:bodyPr/>
          <a:lstStyle>
            <a:lvl1pPr marL="0" indent="0">
              <a:spcBef>
                <a:spcPts val="0"/>
              </a:spcBef>
              <a:tabLst>
                <a:tab pos="3593440"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16966" rtl="0" eaLnBrk="1" fontAlgn="auto" latinLnBrk="0" hangingPunct="1">
              <a:lnSpc>
                <a:spcPct val="100000"/>
              </a:lnSpc>
              <a:spcBef>
                <a:spcPts val="1003"/>
              </a:spcBef>
              <a:spcAft>
                <a:spcPts val="0"/>
              </a:spcAft>
              <a:buClrTx/>
              <a:buSzTx/>
              <a:buFont typeface="Arial"/>
              <a:buNone/>
              <a:tabLst>
                <a:tab pos="3669304"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53740308"/>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08479" y="191813"/>
            <a:ext cx="3752612" cy="915509"/>
          </a:xfrm>
        </p:spPr>
        <p:txBody>
          <a:bodyPr/>
          <a:lstStyle>
            <a:lvl1pPr>
              <a:defRPr sz="1459">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tx1"/>
                </a:solidFill>
              </a:defRPr>
            </a:lvl1pPr>
          </a:lstStyle>
          <a:p>
            <a:r>
              <a:rPr lang="en-US" dirty="0"/>
              <a:t>© 2022 IBM Corporation</a:t>
            </a:r>
          </a:p>
        </p:txBody>
      </p:sp>
      <p:sp>
        <p:nvSpPr>
          <p:cNvPr id="8" name="Text Placeholder 7"/>
          <p:cNvSpPr>
            <a:spLocks noGrp="1"/>
          </p:cNvSpPr>
          <p:nvPr>
            <p:ph type="body" sz="quarter" idx="12"/>
          </p:nvPr>
        </p:nvSpPr>
        <p:spPr>
          <a:xfrm>
            <a:off x="208479" y="1378594"/>
            <a:ext cx="3752612" cy="2835487"/>
          </a:xfrm>
        </p:spPr>
        <p:txBody>
          <a:bodyPr/>
          <a:lstStyle>
            <a:lvl1pPr>
              <a:lnSpc>
                <a:spcPct val="90000"/>
              </a:lnSpc>
              <a:spcBef>
                <a:spcPts val="0"/>
              </a:spcBef>
              <a:defRPr sz="8755" b="1" baseline="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978777640"/>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08479" y="191813"/>
            <a:ext cx="3752612" cy="915509"/>
          </a:xfrm>
        </p:spPr>
        <p:txBody>
          <a:bodyPr/>
          <a:lstStyle>
            <a:lvl1pPr>
              <a:defRPr sz="1459">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tx1"/>
                </a:solidFill>
              </a:defRPr>
            </a:lvl1pPr>
          </a:lstStyle>
          <a:p>
            <a:r>
              <a:rPr lang="en-US" dirty="0"/>
              <a:t>© 2022 IBM Corporation</a:t>
            </a:r>
          </a:p>
        </p:txBody>
      </p:sp>
      <p:sp>
        <p:nvSpPr>
          <p:cNvPr id="8" name="Text Placeholder 7"/>
          <p:cNvSpPr>
            <a:spLocks noGrp="1"/>
          </p:cNvSpPr>
          <p:nvPr>
            <p:ph type="body" sz="quarter" idx="12"/>
          </p:nvPr>
        </p:nvSpPr>
        <p:spPr>
          <a:xfrm>
            <a:off x="208479" y="1378594"/>
            <a:ext cx="3752612" cy="2835487"/>
          </a:xfrm>
        </p:spPr>
        <p:txBody>
          <a:bodyPr/>
          <a:lstStyle>
            <a:lvl1pPr>
              <a:lnSpc>
                <a:spcPct val="90000"/>
              </a:lnSpc>
              <a:spcBef>
                <a:spcPts val="0"/>
              </a:spcBef>
              <a:defRPr sz="8755" b="1" baseline="0">
                <a:solidFill>
                  <a:schemeClr val="tx1"/>
                </a:solidFill>
              </a:defRPr>
            </a:lvl1pPr>
          </a:lstStyle>
          <a:p>
            <a:pPr lvl="0"/>
            <a:r>
              <a:rPr lang="en-US"/>
              <a:t>Click to edit Master text styles</a:t>
            </a:r>
          </a:p>
        </p:txBody>
      </p:sp>
      <p:sp>
        <p:nvSpPr>
          <p:cNvPr id="6" name="Picture Placeholder 5"/>
          <p:cNvSpPr>
            <a:spLocks noGrp="1"/>
          </p:cNvSpPr>
          <p:nvPr>
            <p:ph type="pic" sz="quarter" idx="13"/>
          </p:nvPr>
        </p:nvSpPr>
        <p:spPr>
          <a:xfrm>
            <a:off x="4169569" y="0"/>
            <a:ext cx="4169569" cy="4691063"/>
          </a:xfrm>
        </p:spPr>
        <p:txBody>
          <a:bodyPr/>
          <a:lstStyle>
            <a:lvl1pPr>
              <a:defRPr>
                <a:solidFill>
                  <a:schemeClr val="tx1"/>
                </a:solidFill>
              </a:defRPr>
            </a:lvl1pPr>
          </a:lstStyle>
          <a:p>
            <a:r>
              <a:rPr lang="en-US" dirty="0"/>
              <a:t>Drag picture to placeholder or click icon to add</a:t>
            </a:r>
          </a:p>
        </p:txBody>
      </p:sp>
    </p:spTree>
    <p:extLst>
      <p:ext uri="{BB962C8B-B14F-4D97-AF65-F5344CB8AC3E}">
        <p14:creationId xmlns:p14="http://schemas.microsoft.com/office/powerpoint/2010/main" val="114689787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08479" y="241851"/>
            <a:ext cx="7922181" cy="4080067"/>
          </a:xfrm>
        </p:spPr>
        <p:txBody>
          <a:bodyPr/>
          <a:lstStyle>
            <a:lvl1pPr>
              <a:lnSpc>
                <a:spcPct val="90000"/>
              </a:lnSpc>
              <a:defRPr sz="8755"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dirty="0"/>
              <a:t>© 2022 IBM Corporation</a:t>
            </a:r>
          </a:p>
        </p:txBody>
      </p:sp>
    </p:spTree>
    <p:extLst>
      <p:ext uri="{BB962C8B-B14F-4D97-AF65-F5344CB8AC3E}">
        <p14:creationId xmlns:p14="http://schemas.microsoft.com/office/powerpoint/2010/main" val="219972056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08478" y="183473"/>
            <a:ext cx="4730858" cy="4123142"/>
          </a:xfrm>
        </p:spPr>
        <p:txBody>
          <a:bodyPr/>
          <a:lstStyle>
            <a:lvl1pPr marL="107137" indent="-107137">
              <a:tabLst/>
              <a:defRPr>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tx1"/>
                </a:solidFill>
              </a:defRPr>
            </a:lvl1pPr>
          </a:lstStyle>
          <a:p>
            <a:r>
              <a:rPr lang="en-US" dirty="0"/>
              <a:t>© 2022 IBM Corporation</a:t>
            </a:r>
          </a:p>
        </p:txBody>
      </p:sp>
    </p:spTree>
    <p:extLst>
      <p:ext uri="{BB962C8B-B14F-4D97-AF65-F5344CB8AC3E}">
        <p14:creationId xmlns:p14="http://schemas.microsoft.com/office/powerpoint/2010/main" val="1878396442"/>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08479" y="375285"/>
            <a:ext cx="3752612" cy="3947342"/>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dirty="0"/>
              <a:t>© 2022 IBM Corporation</a:t>
            </a:r>
          </a:p>
        </p:txBody>
      </p:sp>
      <p:sp>
        <p:nvSpPr>
          <p:cNvPr id="6" name="Text Placeholder 5"/>
          <p:cNvSpPr>
            <a:spLocks noGrp="1"/>
          </p:cNvSpPr>
          <p:nvPr>
            <p:ph type="body" sz="quarter" idx="12"/>
          </p:nvPr>
        </p:nvSpPr>
        <p:spPr>
          <a:xfrm>
            <a:off x="4378048" y="450342"/>
            <a:ext cx="3752612" cy="3830310"/>
          </a:xfrm>
        </p:spPr>
        <p:txBody>
          <a:bodyPr/>
          <a:lstStyle>
            <a:lvl1pPr>
              <a:spcBef>
                <a:spcPts val="1003"/>
              </a:spcBef>
              <a:spcAft>
                <a:spcPts val="0"/>
              </a:spcAft>
              <a:defRPr/>
            </a:lvl1pPr>
            <a:lvl2pPr>
              <a:spcBef>
                <a:spcPts val="1003"/>
              </a:spcBef>
              <a:defRPr/>
            </a:lvl2pPr>
            <a:lvl3pPr>
              <a:spcBef>
                <a:spcPts val="1003"/>
              </a:spcBef>
              <a:defRPr/>
            </a:lvl3pPr>
            <a:lvl4pPr>
              <a:spcBef>
                <a:spcPts val="1003"/>
              </a:spcBef>
              <a:defRPr/>
            </a:lvl4pPr>
            <a:lvl5pPr>
              <a:spcBef>
                <a:spcPts val="1003"/>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08479" y="182921"/>
            <a:ext cx="3752612" cy="273645"/>
          </a:xfrm>
        </p:spPr>
        <p:txBody>
          <a:bodyPr/>
          <a:lstStyle>
            <a:lvl1pPr>
              <a:defRPr sz="1003"/>
            </a:lvl1pPr>
          </a:lstStyle>
          <a:p>
            <a:pPr lvl="0"/>
            <a:r>
              <a:rPr lang="en-US"/>
              <a:t>Click to edit Master text styles</a:t>
            </a:r>
          </a:p>
        </p:txBody>
      </p:sp>
    </p:spTree>
    <p:extLst>
      <p:ext uri="{BB962C8B-B14F-4D97-AF65-F5344CB8AC3E}">
        <p14:creationId xmlns:p14="http://schemas.microsoft.com/office/powerpoint/2010/main" val="2143246770"/>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08479" y="183473"/>
            <a:ext cx="7922181" cy="520426"/>
          </a:xfrm>
        </p:spPr>
        <p:txBody>
          <a:bodyPr/>
          <a:lstStyle>
            <a:lvl1pPr>
              <a:defRPr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tx1"/>
                </a:solidFill>
              </a:defRPr>
            </a:lvl1pPr>
          </a:lstStyle>
          <a:p>
            <a:r>
              <a:rPr lang="en-US" dirty="0"/>
              <a:t>© 2022 IBM Corporation</a:t>
            </a:r>
          </a:p>
        </p:txBody>
      </p:sp>
      <p:sp>
        <p:nvSpPr>
          <p:cNvPr id="8" name="Text Placeholder 7"/>
          <p:cNvSpPr>
            <a:spLocks noGrp="1"/>
          </p:cNvSpPr>
          <p:nvPr>
            <p:ph type="body" sz="quarter" idx="12"/>
          </p:nvPr>
        </p:nvSpPr>
        <p:spPr>
          <a:xfrm>
            <a:off x="208478" y="856921"/>
            <a:ext cx="7922180" cy="3439283"/>
          </a:xfrm>
        </p:spPr>
        <p:txBody>
          <a:bodyPr/>
          <a:lstStyle>
            <a:lvl1pPr marL="158447" indent="-158447">
              <a:spcBef>
                <a:spcPts val="365"/>
              </a:spcBef>
              <a:spcAft>
                <a:spcPts val="365"/>
              </a:spcAft>
              <a:buFont typeface="Arial" panose="020B0604020202020204" pitchFamily="34" charset="0"/>
              <a:buChar char="•"/>
              <a:defRPr sz="1824"/>
            </a:lvl1pPr>
            <a:lvl2pPr marL="358591">
              <a:spcBef>
                <a:spcPts val="365"/>
              </a:spcBef>
              <a:spcAft>
                <a:spcPts val="365"/>
              </a:spcAft>
              <a:buSzPct val="75000"/>
              <a:buFont typeface="Courier New" panose="02070309020205020404" pitchFamily="49" charset="0"/>
              <a:buChar char="o"/>
              <a:defRPr sz="1642"/>
            </a:lvl2pPr>
            <a:lvl3pPr marL="567074">
              <a:spcBef>
                <a:spcPts val="365"/>
              </a:spcBef>
              <a:spcAft>
                <a:spcPts val="365"/>
              </a:spcAft>
              <a:buSzPct val="100000"/>
              <a:buFont typeface="System Font Regular"/>
              <a:buChar char="-"/>
              <a:defRPr sz="1642"/>
            </a:lvl3pPr>
            <a:lvl4pPr>
              <a:spcBef>
                <a:spcPts val="547"/>
              </a:spcBef>
              <a:defRPr sz="1459"/>
            </a:lvl4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28748478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1_Title Slide">
    <p:spTree>
      <p:nvGrpSpPr>
        <p:cNvPr id="1" name=""/>
        <p:cNvGrpSpPr/>
        <p:nvPr/>
      </p:nvGrpSpPr>
      <p:grpSpPr>
        <a:xfrm>
          <a:off x="0" y="0"/>
          <a:ext cx="0" cy="0"/>
          <a:chOff x="0" y="0"/>
          <a:chExt cx="0" cy="0"/>
        </a:xfrm>
      </p:grpSpPr>
      <p:sp>
        <p:nvSpPr>
          <p:cNvPr id="8" name="Text Placeholder 3"/>
          <p:cNvSpPr txBox="1">
            <a:spLocks/>
          </p:cNvSpPr>
          <p:nvPr/>
        </p:nvSpPr>
        <p:spPr>
          <a:xfrm>
            <a:off x="207035" y="388750"/>
            <a:ext cx="7541418" cy="416983"/>
          </a:xfrm>
          <a:prstGeom prst="rect">
            <a:avLst/>
          </a:prstGeom>
        </p:spPr>
        <p:txBody>
          <a:bodyPr/>
          <a:lstStyle>
            <a:lvl1pPr marL="342900" indent="-342900" algn="l" rtl="0" eaLnBrk="0" fontAlgn="base" hangingPunct="0">
              <a:spcBef>
                <a:spcPct val="20000"/>
              </a:spcBef>
              <a:spcAft>
                <a:spcPct val="0"/>
              </a:spcAft>
              <a:buFont typeface="Arial" charset="0"/>
              <a:buChar char="•"/>
              <a:defRPr sz="2000" kern="1200">
                <a:solidFill>
                  <a:srgbClr val="595959"/>
                </a:solidFill>
                <a:latin typeface="Futura LT Book" pitchFamily="2" charset="0"/>
                <a:ea typeface="+mn-ea"/>
                <a:cs typeface="+mn-cs"/>
              </a:defRPr>
            </a:lvl1pPr>
            <a:lvl2pPr marL="742950" indent="-285750" algn="l" rtl="0" eaLnBrk="0" fontAlgn="base" hangingPunct="0">
              <a:spcBef>
                <a:spcPct val="20000"/>
              </a:spcBef>
              <a:spcAft>
                <a:spcPct val="0"/>
              </a:spcAft>
              <a:buFont typeface="Arial" charset="0"/>
              <a:buChar char="–"/>
              <a:defRPr sz="2800" kern="1200">
                <a:solidFill>
                  <a:srgbClr val="595959"/>
                </a:solidFill>
                <a:latin typeface="Futura LT Book" pitchFamily="2" charset="0"/>
                <a:ea typeface="+mn-ea"/>
                <a:cs typeface="+mn-cs"/>
              </a:defRPr>
            </a:lvl2pPr>
            <a:lvl3pPr marL="1143000" indent="-228600" algn="l" rtl="0" eaLnBrk="0" fontAlgn="base" hangingPunct="0">
              <a:spcBef>
                <a:spcPct val="20000"/>
              </a:spcBef>
              <a:spcAft>
                <a:spcPct val="0"/>
              </a:spcAft>
              <a:buFont typeface="Arial" charset="0"/>
              <a:buChar char="•"/>
              <a:defRPr sz="1600" kern="1200">
                <a:solidFill>
                  <a:srgbClr val="595959"/>
                </a:solidFill>
                <a:latin typeface="Futura LT Book" pitchFamily="2" charset="0"/>
                <a:ea typeface="+mn-ea"/>
                <a:cs typeface="+mn-cs"/>
              </a:defRPr>
            </a:lvl3pPr>
            <a:lvl4pPr marL="1600200" indent="-228600" algn="l" rtl="0" eaLnBrk="0" fontAlgn="base" hangingPunct="0">
              <a:spcBef>
                <a:spcPct val="20000"/>
              </a:spcBef>
              <a:spcAft>
                <a:spcPct val="0"/>
              </a:spcAft>
              <a:buFont typeface="Arial" charset="0"/>
              <a:buChar char="–"/>
              <a:defRPr sz="1400" kern="1200">
                <a:solidFill>
                  <a:srgbClr val="595959"/>
                </a:solidFill>
                <a:latin typeface="Futura LT Book" pitchFamily="2" charset="0"/>
                <a:ea typeface="+mn-ea"/>
                <a:cs typeface="+mn-cs"/>
              </a:defRPr>
            </a:lvl4pPr>
            <a:lvl5pPr marL="2057400" indent="-228600" algn="l" rtl="0" eaLnBrk="0" fontAlgn="base" hangingPunct="0">
              <a:spcBef>
                <a:spcPct val="20000"/>
              </a:spcBef>
              <a:spcAft>
                <a:spcPct val="0"/>
              </a:spcAft>
              <a:buFont typeface="Arial" charset="0"/>
              <a:buChar char="»"/>
              <a:defRPr sz="1400" kern="1200">
                <a:solidFill>
                  <a:srgbClr val="595959"/>
                </a:solidFill>
                <a:latin typeface="Futura LT Book" pitchFamily="2"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433014" eaLnBrk="1" hangingPunct="1">
              <a:buFontTx/>
              <a:buNone/>
              <a:defRPr/>
            </a:pPr>
            <a:endParaRPr lang="en-US" sz="758" i="1" dirty="0">
              <a:solidFill>
                <a:srgbClr val="000000"/>
              </a:solidFill>
              <a:latin typeface="Georgia" panose="02040502050405020303" pitchFamily="18" charset="0"/>
              <a:ea typeface="Open sans"/>
              <a:cs typeface="Verdana"/>
            </a:endParaRPr>
          </a:p>
        </p:txBody>
      </p:sp>
    </p:spTree>
    <p:extLst>
      <p:ext uri="{BB962C8B-B14F-4D97-AF65-F5344CB8AC3E}">
        <p14:creationId xmlns:p14="http://schemas.microsoft.com/office/powerpoint/2010/main" val="3776501756"/>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08478" y="375285"/>
            <a:ext cx="5837397" cy="583777"/>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dirty="0"/>
              <a:t>© 2022 IBM Corporation</a:t>
            </a:r>
          </a:p>
        </p:txBody>
      </p:sp>
      <p:sp>
        <p:nvSpPr>
          <p:cNvPr id="6" name="Text Placeholder 5"/>
          <p:cNvSpPr>
            <a:spLocks noGrp="1"/>
          </p:cNvSpPr>
          <p:nvPr>
            <p:ph type="body" sz="quarter" idx="12"/>
          </p:nvPr>
        </p:nvSpPr>
        <p:spPr>
          <a:xfrm>
            <a:off x="4378048" y="997285"/>
            <a:ext cx="3752612" cy="3273900"/>
          </a:xfrm>
        </p:spPr>
        <p:txBody>
          <a:bodyPr/>
          <a:lstStyle>
            <a:lvl1pPr>
              <a:defRPr sz="1459"/>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08479" y="183473"/>
            <a:ext cx="3752612" cy="273645"/>
          </a:xfrm>
        </p:spPr>
        <p:txBody>
          <a:bodyPr/>
          <a:lstStyle>
            <a:lvl1pPr>
              <a:defRPr sz="1003"/>
            </a:lvl1pPr>
          </a:lstStyle>
          <a:p>
            <a:pPr lvl="0"/>
            <a:r>
              <a:rPr lang="en-US"/>
              <a:t>Click to edit Master text styles</a:t>
            </a:r>
          </a:p>
        </p:txBody>
      </p:sp>
      <p:sp>
        <p:nvSpPr>
          <p:cNvPr id="7" name="Text Placeholder 6"/>
          <p:cNvSpPr>
            <a:spLocks noGrp="1"/>
          </p:cNvSpPr>
          <p:nvPr>
            <p:ph type="body" sz="quarter" idx="14"/>
          </p:nvPr>
        </p:nvSpPr>
        <p:spPr>
          <a:xfrm>
            <a:off x="208479" y="997286"/>
            <a:ext cx="3752612" cy="3273899"/>
          </a:xfrm>
        </p:spPr>
        <p:txBody>
          <a:bodyPr/>
          <a:lstStyle>
            <a:lvl1pPr>
              <a:defRPr sz="1459"/>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4518113"/>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08479" y="183473"/>
            <a:ext cx="3752612" cy="457987"/>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dirty="0"/>
              <a:t>© 2022 IBM Corporation</a:t>
            </a:r>
          </a:p>
        </p:txBody>
      </p:sp>
      <p:sp>
        <p:nvSpPr>
          <p:cNvPr id="6" name="Content Placeholder 5"/>
          <p:cNvSpPr>
            <a:spLocks noGrp="1"/>
          </p:cNvSpPr>
          <p:nvPr>
            <p:ph sz="quarter" idx="12"/>
          </p:nvPr>
        </p:nvSpPr>
        <p:spPr>
          <a:xfrm>
            <a:off x="208479" y="907950"/>
            <a:ext cx="3752612" cy="3363235"/>
          </a:xfrm>
        </p:spPr>
        <p:txBody>
          <a:bodyPr/>
          <a:lstStyle>
            <a:lvl1pPr>
              <a:defRPr sz="2189"/>
            </a:lvl1pPr>
          </a:lstStyle>
          <a:p>
            <a:pPr lvl="0"/>
            <a:r>
              <a:rPr lang="en-US" dirty="0"/>
              <a:t>Click to edit Master text styles</a:t>
            </a:r>
          </a:p>
        </p:txBody>
      </p:sp>
      <p:sp>
        <p:nvSpPr>
          <p:cNvPr id="8" name="Content Placeholder 7"/>
          <p:cNvSpPr>
            <a:spLocks noGrp="1"/>
          </p:cNvSpPr>
          <p:nvPr>
            <p:ph sz="quarter" idx="13"/>
          </p:nvPr>
        </p:nvSpPr>
        <p:spPr>
          <a:xfrm>
            <a:off x="4378048" y="1018425"/>
            <a:ext cx="3752612" cy="3252759"/>
          </a:xfrm>
        </p:spPr>
        <p:txBody>
          <a:bodyPr/>
          <a:lstStyle>
            <a:lvl1pPr>
              <a:defRPr sz="1277"/>
            </a:lvl1pPr>
            <a:lvl2pPr>
              <a:defRPr sz="1277"/>
            </a:lvl2pPr>
            <a:lvl3pPr>
              <a:defRPr sz="1277"/>
            </a:lvl3pPr>
            <a:lvl4pPr>
              <a:defRPr sz="1277"/>
            </a:lvl4pPr>
            <a:lvl5pPr>
              <a:defRPr sz="127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15604596"/>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08478" y="375285"/>
            <a:ext cx="5837397" cy="583777"/>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dirty="0"/>
              <a:t>© 2022 IBM Corporation</a:t>
            </a:r>
          </a:p>
        </p:txBody>
      </p:sp>
      <p:sp>
        <p:nvSpPr>
          <p:cNvPr id="6" name="Text Placeholder 5"/>
          <p:cNvSpPr>
            <a:spLocks noGrp="1"/>
          </p:cNvSpPr>
          <p:nvPr>
            <p:ph type="body" sz="quarter" idx="12"/>
          </p:nvPr>
        </p:nvSpPr>
        <p:spPr>
          <a:xfrm>
            <a:off x="4378047" y="997285"/>
            <a:ext cx="1667828" cy="3273899"/>
          </a:xfrm>
        </p:spPr>
        <p:txBody>
          <a:bodyPr/>
          <a:lstStyle>
            <a:lvl1pPr>
              <a:defRPr sz="1459"/>
            </a:lvl1pPr>
            <a:lvl2pPr marL="0" indent="0">
              <a:spcBef>
                <a:spcPts val="1003"/>
              </a:spcBef>
              <a:buFontTx/>
              <a:buNone/>
              <a:defRPr sz="1003"/>
            </a:lvl2pPr>
            <a:lvl3pPr>
              <a:defRPr sz="1003"/>
            </a:lvl3pPr>
            <a:lvl4pPr>
              <a:defRPr sz="1003"/>
            </a:lvl4pPr>
            <a:lvl5pPr>
              <a:defRPr sz="1003"/>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08479" y="183473"/>
            <a:ext cx="3752612" cy="273645"/>
          </a:xfrm>
        </p:spPr>
        <p:txBody>
          <a:bodyPr/>
          <a:lstStyle>
            <a:lvl1pPr>
              <a:defRPr sz="1003"/>
            </a:lvl1pPr>
          </a:lstStyle>
          <a:p>
            <a:pPr lvl="0"/>
            <a:r>
              <a:rPr lang="en-US"/>
              <a:t>Click to edit Master text styles</a:t>
            </a:r>
          </a:p>
        </p:txBody>
      </p:sp>
      <p:sp>
        <p:nvSpPr>
          <p:cNvPr id="7" name="Text Placeholder 6"/>
          <p:cNvSpPr>
            <a:spLocks noGrp="1"/>
          </p:cNvSpPr>
          <p:nvPr>
            <p:ph type="body" sz="quarter" idx="14"/>
          </p:nvPr>
        </p:nvSpPr>
        <p:spPr>
          <a:xfrm>
            <a:off x="208478" y="997285"/>
            <a:ext cx="1667828" cy="3273899"/>
          </a:xfrm>
        </p:spPr>
        <p:txBody>
          <a:bodyPr/>
          <a:lstStyle>
            <a:lvl1pPr>
              <a:spcBef>
                <a:spcPts val="1003"/>
              </a:spcBef>
              <a:defRPr sz="1459"/>
            </a:lvl1pPr>
            <a:lvl2pPr marL="0" indent="0">
              <a:spcBef>
                <a:spcPts val="1003"/>
              </a:spcBef>
              <a:buFontTx/>
              <a:buNone/>
              <a:defRPr sz="1003"/>
            </a:lvl2pPr>
            <a:lvl3pPr>
              <a:defRPr sz="1003"/>
            </a:lvl3pPr>
            <a:lvl4pPr>
              <a:defRPr sz="1003"/>
            </a:lvl4pPr>
            <a:lvl5pPr>
              <a:defRPr sz="1003"/>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293263" y="997285"/>
            <a:ext cx="1667828" cy="3273899"/>
          </a:xfrm>
        </p:spPr>
        <p:txBody>
          <a:bodyPr/>
          <a:lstStyle>
            <a:lvl1pPr>
              <a:defRPr sz="1459"/>
            </a:lvl1pPr>
            <a:lvl2pPr marL="0" indent="0">
              <a:spcBef>
                <a:spcPts val="1003"/>
              </a:spcBef>
              <a:buFontTx/>
              <a:buNone/>
              <a:defRPr sz="1003"/>
            </a:lvl2pPr>
            <a:lvl3pPr>
              <a:defRPr sz="1003"/>
            </a:lvl3pPr>
            <a:lvl4pPr>
              <a:defRPr sz="1003"/>
            </a:lvl4pPr>
            <a:lvl5pPr>
              <a:defRPr sz="1003"/>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6462832" y="997285"/>
            <a:ext cx="1667828" cy="3273899"/>
          </a:xfrm>
        </p:spPr>
        <p:txBody>
          <a:bodyPr/>
          <a:lstStyle>
            <a:lvl1pPr>
              <a:defRPr sz="1459"/>
            </a:lvl1pPr>
            <a:lvl2pPr marL="0" indent="0">
              <a:spcBef>
                <a:spcPts val="1003"/>
              </a:spcBef>
              <a:buFontTx/>
              <a:buNone/>
              <a:defRPr sz="1003"/>
            </a:lvl2pPr>
            <a:lvl3pPr>
              <a:defRPr sz="1003"/>
            </a:lvl3pPr>
            <a:lvl4pPr>
              <a:defRPr sz="1003"/>
            </a:lvl4pPr>
            <a:lvl5pPr>
              <a:defRPr sz="1003"/>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42100109"/>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2" name="Title 1"/>
          <p:cNvSpPr>
            <a:spLocks noGrp="1"/>
          </p:cNvSpPr>
          <p:nvPr>
            <p:ph type="title"/>
          </p:nvPr>
        </p:nvSpPr>
        <p:spPr>
          <a:xfrm>
            <a:off x="208479" y="375285"/>
            <a:ext cx="3752612" cy="583777"/>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dirty="0"/>
              <a:t>© 2022 IBM Corporation</a:t>
            </a:r>
          </a:p>
        </p:txBody>
      </p:sp>
      <p:sp>
        <p:nvSpPr>
          <p:cNvPr id="12" name="Text Placeholder 11"/>
          <p:cNvSpPr>
            <a:spLocks noGrp="1"/>
          </p:cNvSpPr>
          <p:nvPr>
            <p:ph type="body" sz="quarter" idx="13"/>
          </p:nvPr>
        </p:nvSpPr>
        <p:spPr>
          <a:xfrm>
            <a:off x="208479" y="183473"/>
            <a:ext cx="3752612" cy="273645"/>
          </a:xfrm>
        </p:spPr>
        <p:txBody>
          <a:bodyPr/>
          <a:lstStyle>
            <a:lvl1pPr>
              <a:defRPr sz="1003"/>
            </a:lvl1pPr>
          </a:lstStyle>
          <a:p>
            <a:pPr lvl="0"/>
            <a:r>
              <a:rPr lang="en-US"/>
              <a:t>Click to edit Master text styles</a:t>
            </a:r>
          </a:p>
        </p:txBody>
      </p:sp>
      <p:sp>
        <p:nvSpPr>
          <p:cNvPr id="7" name="Text Placeholder 6"/>
          <p:cNvSpPr>
            <a:spLocks noGrp="1"/>
          </p:cNvSpPr>
          <p:nvPr>
            <p:ph type="body" sz="quarter" idx="14"/>
          </p:nvPr>
        </p:nvSpPr>
        <p:spPr>
          <a:xfrm>
            <a:off x="208479" y="1000760"/>
            <a:ext cx="3752612" cy="3270424"/>
          </a:xfrm>
        </p:spPr>
        <p:txBody>
          <a:bodyPr/>
          <a:lstStyle>
            <a:lvl1pPr>
              <a:defRPr sz="145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Picture Placeholder 7"/>
          <p:cNvSpPr>
            <a:spLocks noGrp="1"/>
          </p:cNvSpPr>
          <p:nvPr>
            <p:ph type="pic" sz="quarter" idx="15"/>
          </p:nvPr>
        </p:nvSpPr>
        <p:spPr>
          <a:xfrm>
            <a:off x="4169569" y="0"/>
            <a:ext cx="4169569" cy="4691063"/>
          </a:xfrm>
        </p:spPr>
        <p:txBody>
          <a:bodyPr/>
          <a:lstStyle/>
          <a:p>
            <a:r>
              <a:rPr lang="en-US" dirty="0"/>
              <a:t>Drag picture to placeholder or click icon to add</a:t>
            </a:r>
          </a:p>
        </p:txBody>
      </p:sp>
    </p:spTree>
    <p:extLst>
      <p:ext uri="{BB962C8B-B14F-4D97-AF65-F5344CB8AC3E}">
        <p14:creationId xmlns:p14="http://schemas.microsoft.com/office/powerpoint/2010/main" val="465213164"/>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2" name="Title 1"/>
          <p:cNvSpPr>
            <a:spLocks noGrp="1"/>
          </p:cNvSpPr>
          <p:nvPr>
            <p:ph type="title"/>
          </p:nvPr>
        </p:nvSpPr>
        <p:spPr>
          <a:xfrm>
            <a:off x="208479" y="183473"/>
            <a:ext cx="3752612" cy="583777"/>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dirty="0"/>
              <a:t>© 2022 IBM Corporation</a:t>
            </a:r>
          </a:p>
        </p:txBody>
      </p:sp>
      <p:sp>
        <p:nvSpPr>
          <p:cNvPr id="7" name="Text Placeholder 6"/>
          <p:cNvSpPr>
            <a:spLocks noGrp="1"/>
          </p:cNvSpPr>
          <p:nvPr>
            <p:ph type="body" sz="quarter" idx="14"/>
          </p:nvPr>
        </p:nvSpPr>
        <p:spPr>
          <a:xfrm>
            <a:off x="208478" y="1000760"/>
            <a:ext cx="1667828" cy="3270424"/>
          </a:xfrm>
        </p:spPr>
        <p:txBody>
          <a:bodyPr/>
          <a:lstStyle>
            <a:lvl1pPr>
              <a:spcBef>
                <a:spcPts val="1003"/>
              </a:spcBef>
              <a:defRPr sz="1459"/>
            </a:lvl1pPr>
            <a:lvl2pPr marL="0" indent="0">
              <a:spcBef>
                <a:spcPts val="1003"/>
              </a:spcBef>
              <a:buFontTx/>
              <a:buNone/>
              <a:defRPr sz="1003"/>
            </a:lvl2pPr>
            <a:lvl3pPr>
              <a:defRPr sz="1003"/>
            </a:lvl3pPr>
            <a:lvl4pPr>
              <a:defRPr sz="1003"/>
            </a:lvl4pPr>
            <a:lvl5pPr>
              <a:defRPr sz="1003"/>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293263" y="1000760"/>
            <a:ext cx="1667828" cy="3270424"/>
          </a:xfrm>
        </p:spPr>
        <p:txBody>
          <a:bodyPr/>
          <a:lstStyle>
            <a:lvl1pPr>
              <a:defRPr sz="1459"/>
            </a:lvl1pPr>
            <a:lvl2pPr marL="0" indent="0">
              <a:spcBef>
                <a:spcPts val="1003"/>
              </a:spcBef>
              <a:buFontTx/>
              <a:buNone/>
              <a:defRPr sz="1003"/>
            </a:lvl2pPr>
            <a:lvl3pPr>
              <a:defRPr sz="1003"/>
            </a:lvl3pPr>
            <a:lvl4pPr>
              <a:defRPr sz="1003"/>
            </a:lvl4pPr>
            <a:lvl5pPr>
              <a:defRPr sz="1003"/>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Picture Placeholder 8"/>
          <p:cNvSpPr>
            <a:spLocks noGrp="1"/>
          </p:cNvSpPr>
          <p:nvPr>
            <p:ph type="pic" sz="quarter" idx="16"/>
          </p:nvPr>
        </p:nvSpPr>
        <p:spPr>
          <a:xfrm>
            <a:off x="4169569" y="0"/>
            <a:ext cx="4169569" cy="4691063"/>
          </a:xfrm>
        </p:spPr>
        <p:txBody>
          <a:bodyPr/>
          <a:lstStyle/>
          <a:p>
            <a:r>
              <a:rPr lang="en-US" dirty="0"/>
              <a:t>Drag picture to placeholder or click icon to add</a:t>
            </a:r>
          </a:p>
        </p:txBody>
      </p:sp>
    </p:spTree>
    <p:extLst>
      <p:ext uri="{BB962C8B-B14F-4D97-AF65-F5344CB8AC3E}">
        <p14:creationId xmlns:p14="http://schemas.microsoft.com/office/powerpoint/2010/main" val="2261143845"/>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08479" y="942383"/>
            <a:ext cx="3752612" cy="325247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dirty="0"/>
              <a:t>© 2022 IBM Corporation</a:t>
            </a:r>
          </a:p>
        </p:txBody>
      </p:sp>
      <p:sp>
        <p:nvSpPr>
          <p:cNvPr id="6" name="Text Placeholder 5"/>
          <p:cNvSpPr>
            <a:spLocks noGrp="1"/>
          </p:cNvSpPr>
          <p:nvPr>
            <p:ph type="body" sz="quarter" idx="12"/>
          </p:nvPr>
        </p:nvSpPr>
        <p:spPr>
          <a:xfrm>
            <a:off x="4378047" y="1000760"/>
            <a:ext cx="1667828" cy="3193448"/>
          </a:xfrm>
        </p:spPr>
        <p:txBody>
          <a:bodyPr/>
          <a:lstStyle>
            <a:lvl1pPr>
              <a:defRPr sz="1459"/>
            </a:lvl1pPr>
            <a:lvl2pPr marL="0" indent="0">
              <a:spcBef>
                <a:spcPts val="1003"/>
              </a:spcBef>
              <a:buFontTx/>
              <a:buNone/>
              <a:defRPr sz="1003"/>
            </a:lvl2pPr>
            <a:lvl3pPr>
              <a:defRPr sz="1003"/>
            </a:lvl3pPr>
            <a:lvl4pPr>
              <a:defRPr sz="1003"/>
            </a:lvl4pPr>
            <a:lvl5pPr>
              <a:defRPr sz="1003"/>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08479" y="183473"/>
            <a:ext cx="3752612" cy="273645"/>
          </a:xfrm>
        </p:spPr>
        <p:txBody>
          <a:bodyPr/>
          <a:lstStyle>
            <a:lvl1pPr>
              <a:defRPr sz="1003"/>
            </a:lvl1pPr>
          </a:lstStyle>
          <a:p>
            <a:pPr lvl="0"/>
            <a:r>
              <a:rPr lang="en-US"/>
              <a:t>Click to edit Master text styles</a:t>
            </a:r>
          </a:p>
        </p:txBody>
      </p:sp>
      <p:sp>
        <p:nvSpPr>
          <p:cNvPr id="10" name="Text Placeholder 9"/>
          <p:cNvSpPr>
            <a:spLocks noGrp="1"/>
          </p:cNvSpPr>
          <p:nvPr>
            <p:ph type="body" sz="quarter" idx="16"/>
          </p:nvPr>
        </p:nvSpPr>
        <p:spPr>
          <a:xfrm>
            <a:off x="6462832" y="1000760"/>
            <a:ext cx="1667828" cy="3193448"/>
          </a:xfrm>
        </p:spPr>
        <p:txBody>
          <a:bodyPr/>
          <a:lstStyle>
            <a:lvl1pPr>
              <a:defRPr sz="1459"/>
            </a:lvl1pPr>
            <a:lvl2pPr marL="0" indent="0">
              <a:spcBef>
                <a:spcPts val="1003"/>
              </a:spcBef>
              <a:buFontTx/>
              <a:buNone/>
              <a:defRPr sz="1003"/>
            </a:lvl2pPr>
            <a:lvl3pPr>
              <a:defRPr sz="1003"/>
            </a:lvl3pPr>
            <a:lvl4pPr>
              <a:defRPr sz="1003"/>
            </a:lvl4pPr>
            <a:lvl5pPr>
              <a:defRPr sz="1003"/>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67801793"/>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169569" y="0"/>
            <a:ext cx="4169569" cy="4691063"/>
          </a:xfrm>
          <a:prstGeom prst="rect">
            <a:avLst/>
          </a:prstGeom>
          <a:solidFill>
            <a:schemeClr val="tx1"/>
          </a:solidFill>
        </p:spPr>
        <p:txBody>
          <a:bodyPr wrap="square" lIns="0" tIns="0" rIns="0" bIns="0" rtlCol="0" anchor="ctr">
            <a:noAutofit/>
          </a:bodyPr>
          <a:lstStyle/>
          <a:p>
            <a:pPr algn="ctr"/>
            <a:endParaRPr lang="en-US" sz="1094" dirty="0">
              <a:solidFill>
                <a:srgbClr val="FFFFFF"/>
              </a:solidFill>
              <a:latin typeface="Arial"/>
              <a:cs typeface="Arial"/>
            </a:endParaRPr>
          </a:p>
        </p:txBody>
      </p:sp>
      <p:sp>
        <p:nvSpPr>
          <p:cNvPr id="2" name="Title 1"/>
          <p:cNvSpPr>
            <a:spLocks noGrp="1"/>
          </p:cNvSpPr>
          <p:nvPr>
            <p:ph type="title"/>
          </p:nvPr>
        </p:nvSpPr>
        <p:spPr>
          <a:xfrm>
            <a:off x="208479" y="942383"/>
            <a:ext cx="3752612" cy="325247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dirty="0"/>
              <a:t>© 2022 IBM Corporation</a:t>
            </a:r>
          </a:p>
        </p:txBody>
      </p:sp>
      <p:sp>
        <p:nvSpPr>
          <p:cNvPr id="6" name="Text Placeholder 5"/>
          <p:cNvSpPr>
            <a:spLocks noGrp="1"/>
          </p:cNvSpPr>
          <p:nvPr>
            <p:ph type="body" sz="quarter" idx="12"/>
          </p:nvPr>
        </p:nvSpPr>
        <p:spPr>
          <a:xfrm>
            <a:off x="4378048" y="1025779"/>
            <a:ext cx="3752612" cy="3193448"/>
          </a:xfrm>
        </p:spPr>
        <p:txBody>
          <a:bodyPr/>
          <a:lstStyle>
            <a:lvl1pPr>
              <a:defRPr>
                <a:solidFill>
                  <a:schemeClr val="bg2"/>
                </a:solidFill>
              </a:defRPr>
            </a:lvl1pPr>
            <a:lvl2pPr marL="0" indent="0">
              <a:spcBef>
                <a:spcPts val="1003"/>
              </a:spcBef>
              <a:buFontTx/>
              <a:buNone/>
              <a:defRPr sz="1003">
                <a:solidFill>
                  <a:schemeClr val="bg2"/>
                </a:solidFill>
              </a:defRPr>
            </a:lvl2pPr>
            <a:lvl3pPr>
              <a:defRPr sz="1003">
                <a:solidFill>
                  <a:schemeClr val="bg2"/>
                </a:solidFill>
              </a:defRPr>
            </a:lvl3pPr>
            <a:lvl4pPr>
              <a:defRPr sz="1003">
                <a:solidFill>
                  <a:schemeClr val="bg2"/>
                </a:solidFill>
              </a:defRPr>
            </a:lvl4pPr>
            <a:lvl5pPr>
              <a:defRPr sz="1003">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08479" y="183473"/>
            <a:ext cx="3752612" cy="273645"/>
          </a:xfrm>
        </p:spPr>
        <p:txBody>
          <a:bodyPr/>
          <a:lstStyle>
            <a:lvl1pPr>
              <a:defRPr sz="1003"/>
            </a:lvl1pPr>
          </a:lstStyle>
          <a:p>
            <a:pPr lvl="0"/>
            <a:r>
              <a:rPr lang="en-US"/>
              <a:t>Click to edit Master text styles</a:t>
            </a:r>
          </a:p>
        </p:txBody>
      </p:sp>
    </p:spTree>
    <p:extLst>
      <p:ext uri="{BB962C8B-B14F-4D97-AF65-F5344CB8AC3E}">
        <p14:creationId xmlns:p14="http://schemas.microsoft.com/office/powerpoint/2010/main" val="2976716340"/>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2" name="Title 1"/>
          <p:cNvSpPr>
            <a:spLocks noGrp="1"/>
          </p:cNvSpPr>
          <p:nvPr>
            <p:ph type="title"/>
          </p:nvPr>
        </p:nvSpPr>
        <p:spPr>
          <a:xfrm>
            <a:off x="208479" y="183473"/>
            <a:ext cx="3752612" cy="4015607"/>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dirty="0"/>
              <a:t>© 2022 IBM Corporation</a:t>
            </a:r>
          </a:p>
        </p:txBody>
      </p:sp>
      <p:sp>
        <p:nvSpPr>
          <p:cNvPr id="8" name="Picture Placeholder 7"/>
          <p:cNvSpPr>
            <a:spLocks noGrp="1"/>
          </p:cNvSpPr>
          <p:nvPr>
            <p:ph type="pic" sz="quarter" idx="15"/>
          </p:nvPr>
        </p:nvSpPr>
        <p:spPr>
          <a:xfrm>
            <a:off x="4169569" y="0"/>
            <a:ext cx="4169569" cy="4691063"/>
          </a:xfrm>
        </p:spPr>
        <p:txBody>
          <a:bodyPr/>
          <a:lstStyle/>
          <a:p>
            <a:r>
              <a:rPr lang="en-US" dirty="0"/>
              <a:t>Drag picture to placeholder or click icon to add</a:t>
            </a:r>
          </a:p>
        </p:txBody>
      </p:sp>
    </p:spTree>
    <p:extLst>
      <p:ext uri="{BB962C8B-B14F-4D97-AF65-F5344CB8AC3E}">
        <p14:creationId xmlns:p14="http://schemas.microsoft.com/office/powerpoint/2010/main" val="2454650345"/>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08479" y="183473"/>
            <a:ext cx="3752612" cy="4015607"/>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dirty="0"/>
              <a:t>© 2022 IBM Corporation</a:t>
            </a:r>
          </a:p>
        </p:txBody>
      </p:sp>
    </p:spTree>
    <p:extLst>
      <p:ext uri="{BB962C8B-B14F-4D97-AF65-F5344CB8AC3E}">
        <p14:creationId xmlns:p14="http://schemas.microsoft.com/office/powerpoint/2010/main" val="2925494938"/>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08478" y="183473"/>
            <a:ext cx="7883235" cy="347486"/>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dirty="0"/>
              <a:t>© 2022 IBM Corporation</a:t>
            </a:r>
          </a:p>
        </p:txBody>
      </p:sp>
    </p:spTree>
    <p:extLst>
      <p:ext uri="{BB962C8B-B14F-4D97-AF65-F5344CB8AC3E}">
        <p14:creationId xmlns:p14="http://schemas.microsoft.com/office/powerpoint/2010/main" val="28158186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2_Title Slide">
    <p:spTree>
      <p:nvGrpSpPr>
        <p:cNvPr id="1" name=""/>
        <p:cNvGrpSpPr/>
        <p:nvPr/>
      </p:nvGrpSpPr>
      <p:grpSpPr>
        <a:xfrm>
          <a:off x="0" y="0"/>
          <a:ext cx="0" cy="0"/>
          <a:chOff x="0" y="0"/>
          <a:chExt cx="0" cy="0"/>
        </a:xfrm>
      </p:grpSpPr>
      <p:sp>
        <p:nvSpPr>
          <p:cNvPr id="8" name="Text Placeholder 3"/>
          <p:cNvSpPr txBox="1">
            <a:spLocks/>
          </p:cNvSpPr>
          <p:nvPr/>
        </p:nvSpPr>
        <p:spPr>
          <a:xfrm>
            <a:off x="207035" y="388750"/>
            <a:ext cx="7541418" cy="416983"/>
          </a:xfrm>
          <a:prstGeom prst="rect">
            <a:avLst/>
          </a:prstGeom>
        </p:spPr>
        <p:txBody>
          <a:bodyPr/>
          <a:lstStyle>
            <a:lvl1pPr marL="342900" indent="-342900" algn="l" rtl="0" eaLnBrk="0" fontAlgn="base" hangingPunct="0">
              <a:spcBef>
                <a:spcPct val="20000"/>
              </a:spcBef>
              <a:spcAft>
                <a:spcPct val="0"/>
              </a:spcAft>
              <a:buFont typeface="Arial" charset="0"/>
              <a:buChar char="•"/>
              <a:defRPr sz="2000" kern="1200">
                <a:solidFill>
                  <a:srgbClr val="595959"/>
                </a:solidFill>
                <a:latin typeface="Futura LT Book" pitchFamily="2" charset="0"/>
                <a:ea typeface="+mn-ea"/>
                <a:cs typeface="+mn-cs"/>
              </a:defRPr>
            </a:lvl1pPr>
            <a:lvl2pPr marL="742950" indent="-285750" algn="l" rtl="0" eaLnBrk="0" fontAlgn="base" hangingPunct="0">
              <a:spcBef>
                <a:spcPct val="20000"/>
              </a:spcBef>
              <a:spcAft>
                <a:spcPct val="0"/>
              </a:spcAft>
              <a:buFont typeface="Arial" charset="0"/>
              <a:buChar char="–"/>
              <a:defRPr sz="2800" kern="1200">
                <a:solidFill>
                  <a:srgbClr val="595959"/>
                </a:solidFill>
                <a:latin typeface="Futura LT Book" pitchFamily="2" charset="0"/>
                <a:ea typeface="+mn-ea"/>
                <a:cs typeface="+mn-cs"/>
              </a:defRPr>
            </a:lvl2pPr>
            <a:lvl3pPr marL="1143000" indent="-228600" algn="l" rtl="0" eaLnBrk="0" fontAlgn="base" hangingPunct="0">
              <a:spcBef>
                <a:spcPct val="20000"/>
              </a:spcBef>
              <a:spcAft>
                <a:spcPct val="0"/>
              </a:spcAft>
              <a:buFont typeface="Arial" charset="0"/>
              <a:buChar char="•"/>
              <a:defRPr sz="1600" kern="1200">
                <a:solidFill>
                  <a:srgbClr val="595959"/>
                </a:solidFill>
                <a:latin typeface="Futura LT Book" pitchFamily="2" charset="0"/>
                <a:ea typeface="+mn-ea"/>
                <a:cs typeface="+mn-cs"/>
              </a:defRPr>
            </a:lvl3pPr>
            <a:lvl4pPr marL="1600200" indent="-228600" algn="l" rtl="0" eaLnBrk="0" fontAlgn="base" hangingPunct="0">
              <a:spcBef>
                <a:spcPct val="20000"/>
              </a:spcBef>
              <a:spcAft>
                <a:spcPct val="0"/>
              </a:spcAft>
              <a:buFont typeface="Arial" charset="0"/>
              <a:buChar char="–"/>
              <a:defRPr sz="1400" kern="1200">
                <a:solidFill>
                  <a:srgbClr val="595959"/>
                </a:solidFill>
                <a:latin typeface="Futura LT Book" pitchFamily="2" charset="0"/>
                <a:ea typeface="+mn-ea"/>
                <a:cs typeface="+mn-cs"/>
              </a:defRPr>
            </a:lvl4pPr>
            <a:lvl5pPr marL="2057400" indent="-228600" algn="l" rtl="0" eaLnBrk="0" fontAlgn="base" hangingPunct="0">
              <a:spcBef>
                <a:spcPct val="20000"/>
              </a:spcBef>
              <a:spcAft>
                <a:spcPct val="0"/>
              </a:spcAft>
              <a:buFont typeface="Arial" charset="0"/>
              <a:buChar char="»"/>
              <a:defRPr sz="1400" kern="1200">
                <a:solidFill>
                  <a:srgbClr val="595959"/>
                </a:solidFill>
                <a:latin typeface="Futura LT Book" pitchFamily="2"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433014" eaLnBrk="1" hangingPunct="1">
              <a:buFontTx/>
              <a:buNone/>
              <a:defRPr/>
            </a:pPr>
            <a:endParaRPr lang="en-US" sz="758" i="1" dirty="0">
              <a:solidFill>
                <a:srgbClr val="000000"/>
              </a:solidFill>
              <a:latin typeface="Georgia" panose="02040502050405020303" pitchFamily="18" charset="0"/>
              <a:ea typeface="Open sans"/>
              <a:cs typeface="Verdana"/>
            </a:endParaRPr>
          </a:p>
        </p:txBody>
      </p:sp>
      <p:sp>
        <p:nvSpPr>
          <p:cNvPr id="20" name="Title Placeholder 1"/>
          <p:cNvSpPr>
            <a:spLocks noGrp="1"/>
          </p:cNvSpPr>
          <p:nvPr>
            <p:ph type="title"/>
          </p:nvPr>
        </p:nvSpPr>
        <p:spPr>
          <a:xfrm>
            <a:off x="206394" y="92090"/>
            <a:ext cx="5698411" cy="471550"/>
          </a:xfrm>
          <a:prstGeom prst="rect">
            <a:avLst/>
          </a:prstGeom>
        </p:spPr>
        <p:txBody>
          <a:bodyPr rtlCol="0">
            <a:normAutofit/>
          </a:bodyPr>
          <a:lstStyle>
            <a:lvl1pPr algn="l">
              <a:defRPr sz="1042">
                <a:solidFill>
                  <a:srgbClr val="BB0826"/>
                </a:solidFill>
                <a:latin typeface="Georgia"/>
                <a:cs typeface="Georgia"/>
              </a:defRPr>
            </a:lvl1pPr>
          </a:lstStyle>
          <a:p>
            <a:r>
              <a:rPr lang="en-US"/>
              <a:t>Click to edit Master title style</a:t>
            </a:r>
            <a:endParaRPr lang="en-JM" dirty="0"/>
          </a:p>
        </p:txBody>
      </p:sp>
    </p:spTree>
    <p:extLst>
      <p:ext uri="{BB962C8B-B14F-4D97-AF65-F5344CB8AC3E}">
        <p14:creationId xmlns:p14="http://schemas.microsoft.com/office/powerpoint/2010/main" val="1760146099"/>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169570" y="2345531"/>
            <a:ext cx="4169569" cy="2345532"/>
          </a:xfrm>
          <a:solidFill>
            <a:schemeClr val="accent2"/>
          </a:solidFill>
        </p:spPr>
        <p:txBody>
          <a:bodyPr lIns="228600" tIns="192024" rIns="228600" bIns="228600"/>
          <a:lstStyle>
            <a:lvl1pPr>
              <a:defRPr sz="1277">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dirty="0"/>
              <a:t>© 2022 IBM Corporation</a:t>
            </a:r>
          </a:p>
        </p:txBody>
      </p:sp>
      <p:sp>
        <p:nvSpPr>
          <p:cNvPr id="12" name="Text Placeholder 11"/>
          <p:cNvSpPr>
            <a:spLocks noGrp="1"/>
          </p:cNvSpPr>
          <p:nvPr>
            <p:ph type="body" sz="quarter" idx="13"/>
          </p:nvPr>
        </p:nvSpPr>
        <p:spPr>
          <a:xfrm>
            <a:off x="208479" y="175133"/>
            <a:ext cx="3752612" cy="273645"/>
          </a:xfrm>
        </p:spPr>
        <p:txBody>
          <a:bodyPr/>
          <a:lstStyle>
            <a:lvl1pPr>
              <a:defRPr sz="1459"/>
            </a:lvl1pPr>
          </a:lstStyle>
          <a:p>
            <a:pPr lvl="0"/>
            <a:r>
              <a:rPr lang="en-US" dirty="0"/>
              <a:t>Click to edit Master text styles</a:t>
            </a:r>
          </a:p>
        </p:txBody>
      </p:sp>
      <p:sp>
        <p:nvSpPr>
          <p:cNvPr id="7" name="Text Placeholder 6"/>
          <p:cNvSpPr>
            <a:spLocks noGrp="1"/>
          </p:cNvSpPr>
          <p:nvPr>
            <p:ph type="body" sz="quarter" idx="14"/>
          </p:nvPr>
        </p:nvSpPr>
        <p:spPr>
          <a:xfrm>
            <a:off x="208479" y="1000761"/>
            <a:ext cx="3752612" cy="3181852"/>
          </a:xfrm>
        </p:spPr>
        <p:txBody>
          <a:bodyPr/>
          <a:lstStyle>
            <a:lvl1pPr>
              <a:defRPr sz="1459"/>
            </a:lvl1pPr>
            <a:lvl2pPr>
              <a:defRPr sz="1277"/>
            </a:lvl2pPr>
            <a:lvl3pPr>
              <a:defRPr sz="1277"/>
            </a:lvl3pPr>
            <a:lvl4pPr>
              <a:defRPr sz="1277"/>
            </a:lvl4pPr>
            <a:lvl5pPr>
              <a:defRPr sz="127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6254353" y="0"/>
            <a:ext cx="2084785" cy="2345532"/>
          </a:xfrm>
          <a:solidFill>
            <a:schemeClr val="bg1"/>
          </a:solidFill>
        </p:spPr>
        <p:txBody>
          <a:bodyPr lIns="228600" tIns="192024" rIns="228600" bIns="228600"/>
          <a:lstStyle>
            <a:lvl1pPr>
              <a:defRPr sz="127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169569" y="0"/>
            <a:ext cx="2084785" cy="2345532"/>
          </a:xfrm>
          <a:solidFill>
            <a:schemeClr val="accent3"/>
          </a:solidFill>
        </p:spPr>
        <p:txBody>
          <a:bodyPr lIns="228600" tIns="192024" rIns="228600" bIns="228600"/>
          <a:lstStyle>
            <a:lvl1pPr>
              <a:defRPr sz="1277">
                <a:solidFill>
                  <a:schemeClr val="bg2"/>
                </a:solidFill>
              </a:defRPr>
            </a:lvl1pPr>
          </a:lstStyle>
          <a:p>
            <a:pPr lvl="0"/>
            <a:r>
              <a:rPr lang="en-US" dirty="0"/>
              <a:t>Click to edit Master text styles</a:t>
            </a:r>
          </a:p>
        </p:txBody>
      </p:sp>
    </p:spTree>
    <p:extLst>
      <p:ext uri="{BB962C8B-B14F-4D97-AF65-F5344CB8AC3E}">
        <p14:creationId xmlns:p14="http://schemas.microsoft.com/office/powerpoint/2010/main" val="3650973823"/>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169570" y="2345531"/>
            <a:ext cx="4169569" cy="2345532"/>
          </a:xfrm>
          <a:solidFill>
            <a:schemeClr val="accent3"/>
          </a:solidFill>
        </p:spPr>
        <p:txBody>
          <a:bodyPr lIns="228600" tIns="192024" rIns="228600" bIns="228600"/>
          <a:lstStyle>
            <a:lvl1pPr>
              <a:defRPr sz="1277">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345531"/>
            <a:ext cx="4169569" cy="2345532"/>
          </a:xfrm>
          <a:solidFill>
            <a:schemeClr val="tx1"/>
          </a:solidFill>
        </p:spPr>
        <p:txBody>
          <a:bodyPr lIns="228600" tIns="192024" rIns="228600" bIns="228600"/>
          <a:lstStyle>
            <a:lvl1pPr>
              <a:defRPr sz="1277">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dirty="0"/>
              <a:t>© 2022 IBM Corporation</a:t>
            </a:r>
          </a:p>
        </p:txBody>
      </p:sp>
      <p:sp>
        <p:nvSpPr>
          <p:cNvPr id="8" name="Content Placeholder 7"/>
          <p:cNvSpPr>
            <a:spLocks noGrp="1"/>
          </p:cNvSpPr>
          <p:nvPr>
            <p:ph sz="quarter" idx="15"/>
          </p:nvPr>
        </p:nvSpPr>
        <p:spPr>
          <a:xfrm>
            <a:off x="6254353" y="0"/>
            <a:ext cx="2084785" cy="2345532"/>
          </a:xfrm>
          <a:solidFill>
            <a:schemeClr val="tx1"/>
          </a:solidFill>
        </p:spPr>
        <p:txBody>
          <a:bodyPr lIns="228600" tIns="192024" rIns="228600" bIns="228600"/>
          <a:lstStyle>
            <a:lvl1pPr>
              <a:defRPr sz="127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169569" y="0"/>
            <a:ext cx="2084785" cy="2345532"/>
          </a:xfrm>
          <a:solidFill>
            <a:schemeClr val="tx2">
              <a:lumMod val="50000"/>
            </a:schemeClr>
          </a:solidFill>
        </p:spPr>
        <p:txBody>
          <a:bodyPr lIns="228600" tIns="192024" rIns="228600" bIns="228600"/>
          <a:lstStyle>
            <a:lvl1pPr>
              <a:defRPr sz="1277">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0" y="0"/>
            <a:ext cx="4169568" cy="2345532"/>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223526336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254351" y="2345531"/>
            <a:ext cx="2084785" cy="2345532"/>
          </a:xfrm>
          <a:solidFill>
            <a:schemeClr val="accent1"/>
          </a:solidFill>
        </p:spPr>
        <p:txBody>
          <a:bodyPr lIns="228600" tIns="192024" rIns="228600" bIns="228600"/>
          <a:lstStyle>
            <a:lvl1pPr>
              <a:defRPr sz="127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2084784" y="2345531"/>
            <a:ext cx="2084785" cy="2345532"/>
          </a:xfrm>
          <a:solidFill>
            <a:schemeClr val="accent3"/>
          </a:solidFill>
        </p:spPr>
        <p:txBody>
          <a:bodyPr lIns="228600" tIns="192024" rIns="228600" bIns="228600"/>
          <a:lstStyle>
            <a:lvl1pPr>
              <a:defRPr sz="1277">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169570" y="2345531"/>
            <a:ext cx="2084782" cy="2345532"/>
          </a:xfrm>
          <a:solidFill>
            <a:schemeClr val="accent2"/>
          </a:solidFill>
        </p:spPr>
        <p:txBody>
          <a:bodyPr lIns="228600" tIns="192024" rIns="228600" bIns="228600"/>
          <a:lstStyle>
            <a:lvl1pPr>
              <a:defRPr sz="1277">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345531"/>
            <a:ext cx="2084785" cy="2345532"/>
          </a:xfrm>
          <a:solidFill>
            <a:schemeClr val="bg1"/>
          </a:solidFill>
        </p:spPr>
        <p:txBody>
          <a:bodyPr lIns="228600" tIns="192024" rIns="228600" bIns="228600"/>
          <a:lstStyle>
            <a:lvl1pPr>
              <a:defRPr sz="1277">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dirty="0"/>
              <a:t>© 2022 IBM Corporation</a:t>
            </a:r>
          </a:p>
        </p:txBody>
      </p:sp>
      <p:sp>
        <p:nvSpPr>
          <p:cNvPr id="6" name="Title 5"/>
          <p:cNvSpPr>
            <a:spLocks noGrp="1"/>
          </p:cNvSpPr>
          <p:nvPr>
            <p:ph type="title"/>
          </p:nvPr>
        </p:nvSpPr>
        <p:spPr>
          <a:xfrm>
            <a:off x="0" y="0"/>
            <a:ext cx="8339137" cy="2345532"/>
          </a:xfrm>
          <a:solidFill>
            <a:schemeClr val="tx1"/>
          </a:solidFill>
        </p:spPr>
        <p:txBody>
          <a:bodyPr lIns="228600" tIns="155448" rIns="228600" bIns="228600"/>
          <a:lstStyle>
            <a:lvl1pPr>
              <a:defRPr sz="4378">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3882013085"/>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dirty="0"/>
              <a:t>© 2022 IBM Corporation</a:t>
            </a:r>
          </a:p>
        </p:txBody>
      </p:sp>
      <p:sp>
        <p:nvSpPr>
          <p:cNvPr id="6" name="Title 5"/>
          <p:cNvSpPr>
            <a:spLocks noGrp="1"/>
          </p:cNvSpPr>
          <p:nvPr>
            <p:ph type="title"/>
          </p:nvPr>
        </p:nvSpPr>
        <p:spPr>
          <a:xfrm>
            <a:off x="0" y="-1"/>
            <a:ext cx="8339137" cy="1177111"/>
          </a:xfrm>
          <a:solidFill>
            <a:schemeClr val="tx1"/>
          </a:solidFill>
        </p:spPr>
        <p:txBody>
          <a:bodyPr lIns="228600" tIns="201168" rIns="228600" bIns="228600"/>
          <a:lstStyle>
            <a:lvl1pPr>
              <a:defRPr sz="2189">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3727312735"/>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606146"/>
            <a:ext cx="2084785" cy="2084917"/>
          </a:xfrm>
          <a:solidFill>
            <a:schemeClr val="tx1"/>
          </a:solidFill>
        </p:spPr>
        <p:txBody>
          <a:bodyPr lIns="228600" tIns="155448" rIns="228600" bIns="228600"/>
          <a:lstStyle>
            <a:lvl1pPr>
              <a:defRPr>
                <a:solidFill>
                  <a:schemeClr val="bg2"/>
                </a:solidFill>
              </a:defRPr>
            </a:lvl1pPr>
            <a:lvl2pPr>
              <a:defRPr sz="912">
                <a:solidFill>
                  <a:schemeClr val="bg2"/>
                </a:solidFill>
              </a:defRPr>
            </a:lvl2pPr>
            <a:lvl3pPr>
              <a:defRPr sz="912">
                <a:solidFill>
                  <a:schemeClr val="bg2"/>
                </a:solidFill>
              </a:defRPr>
            </a:lvl3pPr>
            <a:lvl4pPr>
              <a:defRPr sz="912">
                <a:solidFill>
                  <a:schemeClr val="bg2"/>
                </a:solidFill>
              </a:defRPr>
            </a:lvl4pPr>
            <a:lvl5pPr>
              <a:defRPr sz="912">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dirty="0"/>
              <a:t>© 2022 IBM Corporation</a:t>
            </a:r>
          </a:p>
        </p:txBody>
      </p:sp>
    </p:spTree>
    <p:extLst>
      <p:ext uri="{BB962C8B-B14F-4D97-AF65-F5344CB8AC3E}">
        <p14:creationId xmlns:p14="http://schemas.microsoft.com/office/powerpoint/2010/main" val="3672322157"/>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084785" cy="4691063"/>
          </a:xfrm>
          <a:solidFill>
            <a:schemeClr val="tx1"/>
          </a:solidFill>
        </p:spPr>
        <p:txBody>
          <a:bodyPr lIns="228600" tIns="182880" rIns="228600" bIns="228600"/>
          <a:lstStyle>
            <a:lvl1pPr>
              <a:defRPr sz="1459">
                <a:solidFill>
                  <a:schemeClr val="bg2"/>
                </a:solidFill>
              </a:defRPr>
            </a:lvl1pPr>
            <a:lvl2pPr>
              <a:defRPr sz="1003">
                <a:solidFill>
                  <a:schemeClr val="bg2"/>
                </a:solidFill>
              </a:defRPr>
            </a:lvl2pPr>
            <a:lvl3pPr>
              <a:defRPr sz="1003">
                <a:solidFill>
                  <a:schemeClr val="bg2"/>
                </a:solidFill>
              </a:defRPr>
            </a:lvl3pPr>
            <a:lvl4pPr>
              <a:defRPr sz="1003">
                <a:solidFill>
                  <a:schemeClr val="bg2"/>
                </a:solidFill>
              </a:defRPr>
            </a:lvl4pPr>
            <a:lvl5pPr>
              <a:defRPr sz="100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084784" y="0"/>
            <a:ext cx="2084785" cy="4691063"/>
          </a:xfrm>
          <a:solidFill>
            <a:schemeClr val="accent2"/>
          </a:solidFill>
        </p:spPr>
        <p:txBody>
          <a:bodyPr lIns="228600" tIns="192024" rIns="228600" bIns="228600"/>
          <a:lstStyle>
            <a:lvl1pPr>
              <a:defRPr sz="1277">
                <a:solidFill>
                  <a:schemeClr val="bg2"/>
                </a:solidFill>
              </a:defRPr>
            </a:lvl1pPr>
            <a:lvl2pPr>
              <a:defRPr sz="1003">
                <a:solidFill>
                  <a:schemeClr val="bg2"/>
                </a:solidFill>
              </a:defRPr>
            </a:lvl2pPr>
            <a:lvl3pPr>
              <a:defRPr sz="1003">
                <a:solidFill>
                  <a:schemeClr val="bg2"/>
                </a:solidFill>
              </a:defRPr>
            </a:lvl3pPr>
            <a:lvl4pPr>
              <a:defRPr sz="1003">
                <a:solidFill>
                  <a:schemeClr val="bg2"/>
                </a:solidFill>
              </a:defRPr>
            </a:lvl4pPr>
            <a:lvl5pPr>
              <a:defRPr sz="1003">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4169569" y="0"/>
            <a:ext cx="2084785" cy="4691063"/>
          </a:xfrm>
          <a:solidFill>
            <a:schemeClr val="accent3"/>
          </a:solidFill>
        </p:spPr>
        <p:txBody>
          <a:bodyPr lIns="228600" tIns="192024" rIns="228600" bIns="228600"/>
          <a:lstStyle>
            <a:lvl1pPr>
              <a:defRPr sz="1277">
                <a:solidFill>
                  <a:schemeClr val="bg2"/>
                </a:solidFill>
              </a:defRPr>
            </a:lvl1pPr>
            <a:lvl2pPr>
              <a:defRPr sz="1003">
                <a:solidFill>
                  <a:schemeClr val="bg2"/>
                </a:solidFill>
              </a:defRPr>
            </a:lvl2pPr>
            <a:lvl3pPr>
              <a:defRPr sz="1003">
                <a:solidFill>
                  <a:schemeClr val="bg2"/>
                </a:solidFill>
              </a:defRPr>
            </a:lvl3pPr>
            <a:lvl4pPr>
              <a:defRPr sz="1003">
                <a:solidFill>
                  <a:schemeClr val="bg2"/>
                </a:solidFill>
              </a:defRPr>
            </a:lvl4pPr>
            <a:lvl5pPr>
              <a:defRPr sz="1003">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254353" y="0"/>
            <a:ext cx="2084785" cy="4691063"/>
          </a:xfrm>
          <a:solidFill>
            <a:schemeClr val="tx2">
              <a:lumMod val="75000"/>
            </a:schemeClr>
          </a:solidFill>
        </p:spPr>
        <p:txBody>
          <a:bodyPr lIns="228600" tIns="192024" rIns="228600" bIns="228600"/>
          <a:lstStyle>
            <a:lvl1pPr>
              <a:defRPr sz="1277">
                <a:solidFill>
                  <a:schemeClr val="bg2"/>
                </a:solidFill>
              </a:defRPr>
            </a:lvl1pPr>
            <a:lvl2pPr>
              <a:defRPr sz="1003">
                <a:solidFill>
                  <a:schemeClr val="bg2"/>
                </a:solidFill>
              </a:defRPr>
            </a:lvl2pPr>
            <a:lvl3pPr>
              <a:defRPr sz="1003">
                <a:solidFill>
                  <a:schemeClr val="bg2"/>
                </a:solidFill>
              </a:defRPr>
            </a:lvl3pPr>
            <a:lvl4pPr>
              <a:defRPr sz="1003">
                <a:solidFill>
                  <a:schemeClr val="bg2"/>
                </a:solidFill>
              </a:defRPr>
            </a:lvl4pPr>
            <a:lvl5pPr>
              <a:defRPr sz="1003">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dirty="0"/>
              <a:t>© 2022 IBM Corporation</a:t>
            </a:r>
          </a:p>
        </p:txBody>
      </p:sp>
    </p:spTree>
    <p:extLst>
      <p:ext uri="{BB962C8B-B14F-4D97-AF65-F5344CB8AC3E}">
        <p14:creationId xmlns:p14="http://schemas.microsoft.com/office/powerpoint/2010/main" val="3311817205"/>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08479" y="183473"/>
            <a:ext cx="3752612" cy="81629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dirty="0"/>
              <a:t>© 2022 IBM Corporation</a:t>
            </a:r>
          </a:p>
        </p:txBody>
      </p:sp>
      <p:sp>
        <p:nvSpPr>
          <p:cNvPr id="6" name="Text Placeholder 5"/>
          <p:cNvSpPr>
            <a:spLocks noGrp="1"/>
          </p:cNvSpPr>
          <p:nvPr>
            <p:ph type="body" sz="quarter" idx="12"/>
          </p:nvPr>
        </p:nvSpPr>
        <p:spPr>
          <a:xfrm>
            <a:off x="208478" y="1000760"/>
            <a:ext cx="1667828" cy="3193448"/>
          </a:xfrm>
        </p:spPr>
        <p:txBody>
          <a:bodyPr/>
          <a:lstStyle>
            <a:lvl1pPr>
              <a:defRPr sz="1459"/>
            </a:lvl1pPr>
            <a:lvl2pPr marL="0" indent="0">
              <a:spcBef>
                <a:spcPts val="1003"/>
              </a:spcBef>
              <a:buFontTx/>
              <a:buNone/>
              <a:defRPr sz="1003"/>
            </a:lvl2pPr>
            <a:lvl3pPr>
              <a:defRPr sz="1003"/>
            </a:lvl3pPr>
            <a:lvl4pPr>
              <a:defRPr sz="1003"/>
            </a:lvl4pPr>
            <a:lvl5pPr>
              <a:defRPr sz="1003"/>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6977147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08479" y="183473"/>
            <a:ext cx="3752612" cy="81629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dirty="0"/>
              <a:t>© 2022 IBM Corporation</a:t>
            </a:r>
          </a:p>
        </p:txBody>
      </p:sp>
      <p:sp>
        <p:nvSpPr>
          <p:cNvPr id="7" name="Text Placeholder 6"/>
          <p:cNvSpPr>
            <a:spLocks noGrp="1"/>
          </p:cNvSpPr>
          <p:nvPr>
            <p:ph type="body" sz="quarter" idx="12"/>
          </p:nvPr>
        </p:nvSpPr>
        <p:spPr>
          <a:xfrm>
            <a:off x="208478" y="1018279"/>
            <a:ext cx="1667828" cy="3150541"/>
          </a:xfrm>
        </p:spPr>
        <p:txBody>
          <a:bodyPr/>
          <a:lstStyle>
            <a:lvl1pPr>
              <a:defRPr sz="1277"/>
            </a:lvl1pPr>
            <a:lvl2pPr>
              <a:defRPr sz="1003"/>
            </a:lvl2pPr>
            <a:lvl3pPr>
              <a:defRPr sz="1003"/>
            </a:lvl3pPr>
            <a:lvl4pPr>
              <a:defRPr sz="1003"/>
            </a:lvl4pPr>
            <a:lvl5pPr>
              <a:defRPr sz="1003"/>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293263" y="608101"/>
            <a:ext cx="5837397" cy="34878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09463301"/>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08479" y="183473"/>
            <a:ext cx="3752612" cy="81629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dirty="0"/>
              <a:t>© 2022 IBM Corporation</a:t>
            </a:r>
          </a:p>
        </p:txBody>
      </p:sp>
      <p:sp>
        <p:nvSpPr>
          <p:cNvPr id="7" name="Text Placeholder 6"/>
          <p:cNvSpPr>
            <a:spLocks noGrp="1"/>
          </p:cNvSpPr>
          <p:nvPr>
            <p:ph type="body" sz="quarter" idx="12"/>
          </p:nvPr>
        </p:nvSpPr>
        <p:spPr>
          <a:xfrm>
            <a:off x="208478" y="1018279"/>
            <a:ext cx="1667828" cy="3150541"/>
          </a:xfrm>
        </p:spPr>
        <p:txBody>
          <a:bodyPr/>
          <a:lstStyle>
            <a:lvl1pPr>
              <a:defRPr sz="1277"/>
            </a:lvl1pPr>
            <a:lvl2pPr>
              <a:defRPr sz="1003"/>
            </a:lvl2pPr>
            <a:lvl3pPr>
              <a:defRPr sz="1003"/>
            </a:lvl3pPr>
            <a:lvl4pPr>
              <a:defRPr sz="1003"/>
            </a:lvl4pPr>
            <a:lvl5pPr>
              <a:defRPr sz="1003"/>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9633786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08479" y="183473"/>
            <a:ext cx="3752612" cy="81629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dirty="0"/>
              <a:t>© 2022 IBM Corporation</a:t>
            </a:r>
          </a:p>
        </p:txBody>
      </p:sp>
      <p:sp>
        <p:nvSpPr>
          <p:cNvPr id="7" name="Text Placeholder 6"/>
          <p:cNvSpPr>
            <a:spLocks noGrp="1"/>
          </p:cNvSpPr>
          <p:nvPr>
            <p:ph type="body" sz="quarter" idx="12"/>
          </p:nvPr>
        </p:nvSpPr>
        <p:spPr>
          <a:xfrm>
            <a:off x="208478" y="1000760"/>
            <a:ext cx="1667828" cy="3194093"/>
          </a:xfrm>
        </p:spPr>
        <p:txBody>
          <a:bodyPr/>
          <a:lstStyle>
            <a:lvl1pPr>
              <a:defRPr sz="1459"/>
            </a:lvl1pPr>
            <a:lvl2pPr>
              <a:defRPr sz="1003"/>
            </a:lvl2pPr>
            <a:lvl3pPr>
              <a:defRPr sz="1003"/>
            </a:lvl3pPr>
            <a:lvl4pPr>
              <a:defRPr sz="1003"/>
            </a:lvl4pPr>
            <a:lvl5pPr>
              <a:defRPr sz="1003"/>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293263" y="1025779"/>
            <a:ext cx="1667828" cy="3152394"/>
          </a:xfrm>
        </p:spPr>
        <p:txBody>
          <a:bodyPr/>
          <a:lstStyle>
            <a:lvl1pPr>
              <a:defRPr sz="1277"/>
            </a:lvl1pPr>
            <a:lvl2pPr marL="0" indent="0">
              <a:buNone/>
              <a:defRPr sz="912"/>
            </a:lvl2pPr>
            <a:lvl3pPr>
              <a:defRPr sz="912"/>
            </a:lvl3pPr>
            <a:lvl4pPr>
              <a:defRPr sz="912"/>
            </a:lvl4pPr>
            <a:lvl5pPr>
              <a:defRPr sz="912"/>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4169569" y="0"/>
            <a:ext cx="4169569" cy="4691063"/>
          </a:xfrm>
        </p:spPr>
        <p:txBody>
          <a:bodyPr/>
          <a:lstStyle/>
          <a:p>
            <a:r>
              <a:rPr lang="en-US" dirty="0"/>
              <a:t>Drag picture to placeholder or click icon to add</a:t>
            </a:r>
          </a:p>
        </p:txBody>
      </p:sp>
    </p:spTree>
    <p:extLst>
      <p:ext uri="{BB962C8B-B14F-4D97-AF65-F5344CB8AC3E}">
        <p14:creationId xmlns:p14="http://schemas.microsoft.com/office/powerpoint/2010/main" val="29515803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pic>
        <p:nvPicPr>
          <p:cNvPr id="3" name="Picture 8" descr="C:\Users\ITSOUSER\Desktop\Jobs Folder\Ecosystem Booklet\PM\538475691-B&amp;W.jpg"/>
          <p:cNvPicPr>
            <a:picLocks noChangeAspect="1" noChangeArrowheads="1"/>
          </p:cNvPicPr>
          <p:nvPr/>
        </p:nvPicPr>
        <p:blipFill>
          <a:blip r:embed="rId2">
            <a:extLst>
              <a:ext uri="{28A0092B-C50C-407E-A947-70E740481C1C}">
                <a14:useLocalDpi xmlns:a14="http://schemas.microsoft.com/office/drawing/2010/main" val="0"/>
              </a:ext>
            </a:extLst>
          </a:blip>
          <a:srcRect t="24167" b="19583"/>
          <a:stretch>
            <a:fillRect/>
          </a:stretch>
        </p:blipFill>
        <p:spPr bwMode="auto">
          <a:xfrm>
            <a:off x="0" y="0"/>
            <a:ext cx="8339138" cy="4691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p:cNvSpPr/>
          <p:nvPr/>
        </p:nvSpPr>
        <p:spPr>
          <a:xfrm flipH="1">
            <a:off x="0" y="0"/>
            <a:ext cx="8339138" cy="4691063"/>
          </a:xfrm>
          <a:prstGeom prst="rect">
            <a:avLst/>
          </a:prstGeom>
          <a:solidFill>
            <a:srgbClr val="0000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33014">
              <a:defRPr/>
            </a:pPr>
            <a:endParaRPr lang="en-US" sz="852" dirty="0">
              <a:solidFill>
                <a:srgbClr val="FFFFFF"/>
              </a:solidFill>
            </a:endParaRPr>
          </a:p>
        </p:txBody>
      </p:sp>
      <p:pic>
        <p:nvPicPr>
          <p:cNvPr id="5" name="Picture 9" descr="IBM_Watson_logo_blu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5648" y="4319691"/>
            <a:ext cx="913541" cy="1270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Footer Placeholder 12"/>
          <p:cNvSpPr txBox="1">
            <a:spLocks/>
          </p:cNvSpPr>
          <p:nvPr/>
        </p:nvSpPr>
        <p:spPr bwMode="auto">
          <a:xfrm>
            <a:off x="1385515" y="4284943"/>
            <a:ext cx="3271954" cy="249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defTabSz="433014">
              <a:defRPr/>
            </a:pPr>
            <a:r>
              <a:rPr lang="en-US" sz="379" dirty="0">
                <a:solidFill>
                  <a:srgbClr val="000000"/>
                </a:solidFill>
                <a:cs typeface="Arial" panose="020B0604020202020204" pitchFamily="34" charset="0"/>
              </a:rPr>
              <a:t>© 2015 International Business Machines Corporation</a:t>
            </a:r>
          </a:p>
        </p:txBody>
      </p:sp>
      <p:sp>
        <p:nvSpPr>
          <p:cNvPr id="7" name="Footer Placeholder 12"/>
          <p:cNvSpPr txBox="1">
            <a:spLocks/>
          </p:cNvSpPr>
          <p:nvPr/>
        </p:nvSpPr>
        <p:spPr>
          <a:xfrm>
            <a:off x="4658916" y="4284943"/>
            <a:ext cx="3271954" cy="249756"/>
          </a:xfrm>
          <a:prstGeom prst="rect">
            <a:avLst/>
          </a:prstGeom>
        </p:spPr>
        <p:txBody>
          <a:bodyPr anchor="ctr"/>
          <a:lstStyle>
            <a:lvl1pPr>
              <a:defRPr>
                <a:solidFill>
                  <a:schemeClr val="tx1"/>
                </a:solidFill>
                <a:latin typeface="Arial" panose="020B0604020202020204" pitchFamily="34" charset="0"/>
                <a:ea typeface="ヒラギノ角ゴ Pro W3" charset="-128"/>
              </a:defRPr>
            </a:lvl1pPr>
            <a:lvl2pPr marL="742950" indent="-285750">
              <a:defRPr>
                <a:solidFill>
                  <a:schemeClr val="tx1"/>
                </a:solidFill>
                <a:latin typeface="Arial" panose="020B0604020202020204" pitchFamily="34" charset="0"/>
                <a:ea typeface="ヒラギノ角ゴ Pro W3" charset="-128"/>
              </a:defRPr>
            </a:lvl2pPr>
            <a:lvl3pPr marL="1143000" indent="-228600">
              <a:defRPr>
                <a:solidFill>
                  <a:schemeClr val="tx1"/>
                </a:solidFill>
                <a:latin typeface="Arial" panose="020B0604020202020204" pitchFamily="34" charset="0"/>
                <a:ea typeface="ヒラギノ角ゴ Pro W3" charset="-128"/>
              </a:defRPr>
            </a:lvl3pPr>
            <a:lvl4pPr marL="1600200" indent="-228600">
              <a:defRPr>
                <a:solidFill>
                  <a:schemeClr val="tx1"/>
                </a:solidFill>
                <a:latin typeface="Arial" panose="020B0604020202020204" pitchFamily="34" charset="0"/>
                <a:ea typeface="ヒラギノ角ゴ Pro W3" charset="-128"/>
              </a:defRPr>
            </a:lvl4pPr>
            <a:lvl5pPr marL="2057400" indent="-228600">
              <a:defRPr>
                <a:solidFill>
                  <a:schemeClr val="tx1"/>
                </a:solidFill>
                <a:latin typeface="Arial" panose="020B0604020202020204" pitchFamily="34" charset="0"/>
                <a:ea typeface="ヒラギノ角ゴ Pro W3"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ヒラギノ角ゴ Pro W3"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ヒラギノ角ゴ Pro W3"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ヒラギノ角ゴ Pro W3"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ヒラギノ角ゴ Pro W3" charset="-128"/>
              </a:defRPr>
            </a:lvl9pPr>
          </a:lstStyle>
          <a:p>
            <a:pPr algn="r" defTabSz="433014">
              <a:defRPr/>
            </a:pPr>
            <a:fld id="{D1964596-648D-4757-BB5F-553F933CD8F2}" type="slidenum">
              <a:rPr lang="en-US" altLang="en-US" sz="379" smtClean="0">
                <a:solidFill>
                  <a:srgbClr val="00B0F0"/>
                </a:solidFill>
                <a:cs typeface="Arial" panose="020B0604020202020204" pitchFamily="34" charset="0"/>
              </a:rPr>
              <a:pPr algn="r" defTabSz="433014">
                <a:defRPr/>
              </a:pPr>
              <a:t>‹#›</a:t>
            </a:fld>
            <a:r>
              <a:rPr lang="en-US" altLang="en-US" sz="379" dirty="0">
                <a:solidFill>
                  <a:srgbClr val="00B0F0"/>
                </a:solidFill>
                <a:cs typeface="Arial" panose="020B0604020202020204" pitchFamily="34" charset="0"/>
              </a:rPr>
              <a:t> </a:t>
            </a:r>
            <a:endParaRPr lang="en-US" altLang="en-US" sz="426" dirty="0">
              <a:solidFill>
                <a:srgbClr val="00B0F0"/>
              </a:solidFill>
              <a:cs typeface="Arial" panose="020B0604020202020204" pitchFamily="34" charset="0"/>
            </a:endParaRPr>
          </a:p>
        </p:txBody>
      </p:sp>
      <p:sp>
        <p:nvSpPr>
          <p:cNvPr id="2" name="Title 1"/>
          <p:cNvSpPr>
            <a:spLocks noGrp="1"/>
          </p:cNvSpPr>
          <p:nvPr>
            <p:ph type="title"/>
          </p:nvPr>
        </p:nvSpPr>
        <p:spPr>
          <a:xfrm>
            <a:off x="269288" y="406124"/>
            <a:ext cx="7757136" cy="781844"/>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255564222"/>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08479" y="183473"/>
            <a:ext cx="3752612" cy="81629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dirty="0"/>
              <a:t>© 2022 IBM Corporation</a:t>
            </a:r>
          </a:p>
        </p:txBody>
      </p:sp>
      <p:sp>
        <p:nvSpPr>
          <p:cNvPr id="7" name="Text Placeholder 6"/>
          <p:cNvSpPr>
            <a:spLocks noGrp="1"/>
          </p:cNvSpPr>
          <p:nvPr>
            <p:ph type="body" sz="quarter" idx="12"/>
          </p:nvPr>
        </p:nvSpPr>
        <p:spPr>
          <a:xfrm>
            <a:off x="208478" y="1000760"/>
            <a:ext cx="1667828" cy="3194093"/>
          </a:xfrm>
        </p:spPr>
        <p:txBody>
          <a:bodyPr/>
          <a:lstStyle>
            <a:lvl1pPr>
              <a:defRPr sz="1459"/>
            </a:lvl1pPr>
            <a:lvl2pPr>
              <a:defRPr sz="1003"/>
            </a:lvl2pPr>
            <a:lvl3pPr>
              <a:defRPr sz="1003"/>
            </a:lvl3pPr>
            <a:lvl4pPr>
              <a:defRPr sz="1003"/>
            </a:lvl4pPr>
            <a:lvl5pPr>
              <a:defRPr sz="1003"/>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293263" y="1025779"/>
            <a:ext cx="1667828" cy="3152394"/>
          </a:xfrm>
        </p:spPr>
        <p:txBody>
          <a:bodyPr/>
          <a:lstStyle>
            <a:lvl1pPr>
              <a:defRPr sz="1277"/>
            </a:lvl1pPr>
            <a:lvl2pPr marL="0" indent="0">
              <a:buNone/>
              <a:defRPr sz="912"/>
            </a:lvl2pPr>
            <a:lvl3pPr>
              <a:defRPr sz="912"/>
            </a:lvl3pPr>
            <a:lvl4pPr>
              <a:defRPr sz="912"/>
            </a:lvl4pPr>
            <a:lvl5pPr>
              <a:defRPr sz="912"/>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4286660" y="994997"/>
            <a:ext cx="3844000" cy="3152394"/>
          </a:xfrm>
        </p:spPr>
        <p:txBody>
          <a:bodyPr/>
          <a:lstStyle>
            <a:lvl1pPr marL="107137" indent="-107137">
              <a:tabLst/>
              <a:defRPr sz="2189"/>
            </a:lvl1pPr>
            <a:lvl2pPr marL="0" indent="0">
              <a:buNone/>
              <a:defRPr sz="1003"/>
            </a:lvl2pPr>
            <a:lvl3pPr>
              <a:defRPr sz="1003"/>
            </a:lvl3pPr>
            <a:lvl4pPr>
              <a:defRPr sz="1003"/>
            </a:lvl4pPr>
            <a:lvl5pPr>
              <a:defRPr sz="1003"/>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8060139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dirty="0"/>
              <a:t>© 2022 IBM Corporation</a:t>
            </a:r>
          </a:p>
        </p:txBody>
      </p:sp>
      <p:sp>
        <p:nvSpPr>
          <p:cNvPr id="6" name="Text Placeholder 5"/>
          <p:cNvSpPr>
            <a:spLocks noGrp="1"/>
          </p:cNvSpPr>
          <p:nvPr>
            <p:ph type="body" sz="quarter" idx="12"/>
          </p:nvPr>
        </p:nvSpPr>
        <p:spPr>
          <a:xfrm>
            <a:off x="208478" y="175134"/>
            <a:ext cx="1667828" cy="4021167"/>
          </a:xfrm>
        </p:spPr>
        <p:txBody>
          <a:bodyPr/>
          <a:lstStyle>
            <a:lvl1pPr>
              <a:defRPr sz="1459"/>
            </a:lvl1pPr>
            <a:lvl2pPr marL="0" indent="0">
              <a:spcBef>
                <a:spcPts val="1003"/>
              </a:spcBef>
              <a:buFontTx/>
              <a:buNone/>
              <a:defRPr sz="1003"/>
            </a:lvl2pPr>
            <a:lvl3pPr>
              <a:defRPr sz="1003"/>
            </a:lvl3pPr>
            <a:lvl4pPr>
              <a:defRPr sz="1003"/>
            </a:lvl4pPr>
            <a:lvl5pPr>
              <a:defRPr sz="1003"/>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293263" y="205596"/>
            <a:ext cx="5837397" cy="4193000"/>
          </a:xfrm>
        </p:spPr>
        <p:txBody>
          <a:bodyPr/>
          <a:lstStyle/>
          <a:p>
            <a:r>
              <a:rPr lang="en-US" dirty="0"/>
              <a:t>Click icon to add table</a:t>
            </a:r>
          </a:p>
        </p:txBody>
      </p:sp>
    </p:spTree>
    <p:extLst>
      <p:ext uri="{BB962C8B-B14F-4D97-AF65-F5344CB8AC3E}">
        <p14:creationId xmlns:p14="http://schemas.microsoft.com/office/powerpoint/2010/main" val="2939372370"/>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dirty="0"/>
              <a:t>© 2022 IBM Corporation</a:t>
            </a:r>
          </a:p>
        </p:txBody>
      </p:sp>
    </p:spTree>
    <p:extLst>
      <p:ext uri="{BB962C8B-B14F-4D97-AF65-F5344CB8AC3E}">
        <p14:creationId xmlns:p14="http://schemas.microsoft.com/office/powerpoint/2010/main" val="2224270073"/>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44504517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08479" y="183473"/>
            <a:ext cx="3752612" cy="780454"/>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dirty="0"/>
              <a:t>© 2022 IBM Corporation</a:t>
            </a:r>
          </a:p>
        </p:txBody>
      </p:sp>
      <p:sp>
        <p:nvSpPr>
          <p:cNvPr id="6" name="Text Placeholder 5"/>
          <p:cNvSpPr>
            <a:spLocks noGrp="1"/>
          </p:cNvSpPr>
          <p:nvPr>
            <p:ph type="body" sz="quarter" idx="12"/>
          </p:nvPr>
        </p:nvSpPr>
        <p:spPr>
          <a:xfrm>
            <a:off x="208479" y="1042458"/>
            <a:ext cx="3752612" cy="3269150"/>
          </a:xfrm>
        </p:spPr>
        <p:txBody>
          <a:bodyPr/>
          <a:lstStyle>
            <a:lvl1pPr marL="0" indent="0">
              <a:spcBef>
                <a:spcPts val="0"/>
              </a:spcBef>
              <a:tabLst>
                <a:tab pos="3593440" algn="dec"/>
              </a:tabLst>
              <a:defRPr sz="1003"/>
            </a:lvl1pPr>
            <a:lvl2pPr marL="157811" indent="-157811">
              <a:spcBef>
                <a:spcPts val="0"/>
              </a:spcBef>
              <a:tabLst/>
              <a:defRPr/>
            </a:lvl2pPr>
            <a:lvl3pPr>
              <a:spcBef>
                <a:spcPts val="0"/>
              </a:spcBef>
              <a:defRPr/>
            </a:lvl3pPr>
            <a:lvl4pPr>
              <a:spcBef>
                <a:spcPts val="0"/>
              </a:spcBef>
              <a:defRPr/>
            </a:lvl4pPr>
            <a:lvl5pPr>
              <a:spcBef>
                <a:spcPts val="0"/>
              </a:spcBef>
              <a:defRPr/>
            </a:lvl5pPr>
          </a:lstStyle>
          <a:p>
            <a:pPr marL="0" marR="0" lvl="0" indent="0" algn="l" defTabSz="416966" rtl="0" eaLnBrk="1" fontAlgn="auto" latinLnBrk="0" hangingPunct="1">
              <a:lnSpc>
                <a:spcPct val="100000"/>
              </a:lnSpc>
              <a:spcBef>
                <a:spcPts val="0"/>
              </a:spcBef>
              <a:spcAft>
                <a:spcPts val="0"/>
              </a:spcAft>
              <a:buClrTx/>
              <a:buSzTx/>
              <a:buFont typeface="Arial"/>
              <a:buNone/>
              <a:tabLst>
                <a:tab pos="3669304" algn="r"/>
              </a:tabLst>
              <a:defRPr/>
            </a:pPr>
            <a:r>
              <a:rPr lang="en-US" dirty="0"/>
              <a:t>Click to edit Master text styles</a:t>
            </a:r>
          </a:p>
        </p:txBody>
      </p:sp>
    </p:spTree>
    <p:extLst>
      <p:ext uri="{BB962C8B-B14F-4D97-AF65-F5344CB8AC3E}">
        <p14:creationId xmlns:p14="http://schemas.microsoft.com/office/powerpoint/2010/main" val="3084780913"/>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dirty="0"/>
              <a:t>© 2022 IBM Corporation</a:t>
            </a:r>
          </a:p>
        </p:txBody>
      </p:sp>
      <p:pic>
        <p:nvPicPr>
          <p:cNvPr id="5" name="Picture 4" descr="ibm_gry.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580387" y="1993850"/>
            <a:ext cx="1183392" cy="479820"/>
          </a:xfrm>
          <a:prstGeom prst="rect">
            <a:avLst/>
          </a:prstGeom>
        </p:spPr>
      </p:pic>
    </p:spTree>
    <p:extLst>
      <p:ext uri="{BB962C8B-B14F-4D97-AF65-F5344CB8AC3E}">
        <p14:creationId xmlns:p14="http://schemas.microsoft.com/office/powerpoint/2010/main" val="5693811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41778" y="406125"/>
            <a:ext cx="7793329" cy="490575"/>
          </a:xfrm>
        </p:spPr>
        <p:txBody>
          <a:bodyPr/>
          <a:lstStyle>
            <a:lvl1pPr>
              <a:defRPr sz="2189">
                <a:solidFill>
                  <a:schemeClr val="accent5">
                    <a:lumMod val="50000"/>
                  </a:schemeClr>
                </a:solidFill>
              </a:defRPr>
            </a:lvl1pPr>
          </a:lstStyle>
          <a:p>
            <a:r>
              <a:rPr lang="en-US" dirty="0"/>
              <a:t>Click to edit Master title style</a:t>
            </a:r>
          </a:p>
        </p:txBody>
      </p:sp>
      <p:sp>
        <p:nvSpPr>
          <p:cNvPr id="3" name="Content Placeholder 2"/>
          <p:cNvSpPr>
            <a:spLocks noGrp="1"/>
          </p:cNvSpPr>
          <p:nvPr>
            <p:ph idx="1"/>
          </p:nvPr>
        </p:nvSpPr>
        <p:spPr>
          <a:xfrm>
            <a:off x="243225" y="1029544"/>
            <a:ext cx="7790435" cy="3327064"/>
          </a:xfrm>
        </p:spPr>
        <p:txBody>
          <a:bodyPr/>
          <a:lstStyle>
            <a:lvl1pPr>
              <a:spcBef>
                <a:spcPts val="274"/>
              </a:spcBef>
              <a:spcAft>
                <a:spcPts val="274"/>
              </a:spcAft>
              <a:defRPr sz="1642"/>
            </a:lvl1pPr>
            <a:lvl2pPr>
              <a:spcBef>
                <a:spcPts val="274"/>
              </a:spcBef>
              <a:spcAft>
                <a:spcPts val="274"/>
              </a:spcAft>
              <a:defRPr sz="1505"/>
            </a:lvl2pPr>
            <a:lvl3pPr>
              <a:spcBef>
                <a:spcPts val="274"/>
              </a:spcBef>
              <a:spcAft>
                <a:spcPts val="274"/>
              </a:spcAft>
              <a:defRPr sz="1368"/>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3"/>
          <p:cNvSpPr/>
          <p:nvPr userDrawn="1"/>
        </p:nvSpPr>
        <p:spPr>
          <a:xfrm>
            <a:off x="7106324" y="4442350"/>
            <a:ext cx="1088356" cy="16745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24"/>
          </a:p>
        </p:txBody>
      </p:sp>
      <p:sp>
        <p:nvSpPr>
          <p:cNvPr id="5" name="Rectangle 6"/>
          <p:cNvSpPr>
            <a:spLocks noChangeArrowheads="1"/>
          </p:cNvSpPr>
          <p:nvPr userDrawn="1"/>
        </p:nvSpPr>
        <p:spPr bwMode="black">
          <a:xfrm>
            <a:off x="5423335" y="4433713"/>
            <a:ext cx="2785504" cy="158365"/>
          </a:xfrm>
          <a:prstGeom prst="rect">
            <a:avLst/>
          </a:prstGeom>
          <a:noFill/>
          <a:ln w="9525">
            <a:noFill/>
            <a:miter lim="800000"/>
            <a:headEnd/>
            <a:tailEnd/>
          </a:ln>
        </p:spPr>
        <p:txBody>
          <a:bodyPr lIns="62978" tIns="31490" rIns="62978" bIns="31490">
            <a:spAutoFit/>
          </a:bodyPr>
          <a:lstStyle/>
          <a:p>
            <a:pPr algn="r" fontAlgn="base">
              <a:spcBef>
                <a:spcPct val="0"/>
              </a:spcBef>
              <a:spcAft>
                <a:spcPct val="0"/>
              </a:spcAft>
            </a:pPr>
            <a:r>
              <a:rPr lang="en-US" sz="616" dirty="0">
                <a:solidFill>
                  <a:srgbClr val="000000"/>
                </a:solidFill>
              </a:rPr>
              <a:t>© 2020 IBM Corporation</a:t>
            </a:r>
          </a:p>
        </p:txBody>
      </p:sp>
      <p:sp>
        <p:nvSpPr>
          <p:cNvPr id="7" name="Rectangle 6">
            <a:extLst>
              <a:ext uri="{FF2B5EF4-FFF2-40B4-BE49-F238E27FC236}">
                <a16:creationId xmlns:a16="http://schemas.microsoft.com/office/drawing/2014/main" id="{0AF5010B-82A5-D843-8875-357156621505}"/>
              </a:ext>
            </a:extLst>
          </p:cNvPr>
          <p:cNvSpPr/>
          <p:nvPr userDrawn="1"/>
        </p:nvSpPr>
        <p:spPr>
          <a:xfrm>
            <a:off x="200988" y="176765"/>
            <a:ext cx="934314" cy="16996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24"/>
          </a:p>
        </p:txBody>
      </p:sp>
    </p:spTree>
    <p:extLst>
      <p:ext uri="{BB962C8B-B14F-4D97-AF65-F5344CB8AC3E}">
        <p14:creationId xmlns:p14="http://schemas.microsoft.com/office/powerpoint/2010/main" val="4270370748"/>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Rectangle 1"/>
          <p:cNvSpPr/>
          <p:nvPr userDrawn="1"/>
        </p:nvSpPr>
        <p:spPr>
          <a:xfrm>
            <a:off x="7106324" y="4442350"/>
            <a:ext cx="1088356" cy="16745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24"/>
          </a:p>
        </p:txBody>
      </p:sp>
      <p:sp>
        <p:nvSpPr>
          <p:cNvPr id="3" name="Rectangle 6"/>
          <p:cNvSpPr>
            <a:spLocks noChangeArrowheads="1"/>
          </p:cNvSpPr>
          <p:nvPr userDrawn="1"/>
        </p:nvSpPr>
        <p:spPr bwMode="black">
          <a:xfrm>
            <a:off x="5423335" y="4433713"/>
            <a:ext cx="2785504" cy="158365"/>
          </a:xfrm>
          <a:prstGeom prst="rect">
            <a:avLst/>
          </a:prstGeom>
          <a:noFill/>
          <a:ln w="9525">
            <a:noFill/>
            <a:miter lim="800000"/>
            <a:headEnd/>
            <a:tailEnd/>
          </a:ln>
        </p:spPr>
        <p:txBody>
          <a:bodyPr lIns="62978" tIns="31490" rIns="62978" bIns="31490">
            <a:spAutoFit/>
          </a:bodyPr>
          <a:lstStyle/>
          <a:p>
            <a:pPr algn="r" fontAlgn="base">
              <a:spcBef>
                <a:spcPct val="0"/>
              </a:spcBef>
              <a:spcAft>
                <a:spcPct val="0"/>
              </a:spcAft>
            </a:pPr>
            <a:r>
              <a:rPr lang="en-US" sz="616" dirty="0">
                <a:solidFill>
                  <a:srgbClr val="000000"/>
                </a:solidFill>
              </a:rPr>
              <a:t>© 2020 IBM Corporation</a:t>
            </a:r>
          </a:p>
        </p:txBody>
      </p:sp>
      <p:sp>
        <p:nvSpPr>
          <p:cNvPr id="4" name="Rectangle 3">
            <a:extLst>
              <a:ext uri="{FF2B5EF4-FFF2-40B4-BE49-F238E27FC236}">
                <a16:creationId xmlns:a16="http://schemas.microsoft.com/office/drawing/2014/main" id="{943B8C97-5C18-F74E-ADB7-B95804DEC410}"/>
              </a:ext>
            </a:extLst>
          </p:cNvPr>
          <p:cNvSpPr/>
          <p:nvPr userDrawn="1"/>
        </p:nvSpPr>
        <p:spPr>
          <a:xfrm>
            <a:off x="122369" y="176764"/>
            <a:ext cx="1108109" cy="18356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24"/>
          </a:p>
        </p:txBody>
      </p:sp>
    </p:spTree>
    <p:extLst>
      <p:ext uri="{BB962C8B-B14F-4D97-AF65-F5344CB8AC3E}">
        <p14:creationId xmlns:p14="http://schemas.microsoft.com/office/powerpoint/2010/main" val="470285000"/>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accent2"/>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Z Design Council / Confidential / © 2022 IBM Corporation</a:t>
            </a:r>
          </a:p>
        </p:txBody>
      </p:sp>
      <p:pic>
        <p:nvPicPr>
          <p:cNvPr id="6" name="Picture"/>
          <p:cNvPicPr>
            <a:picLocks noChangeAspect="1"/>
          </p:cNvPicPr>
          <p:nvPr userDrawn="1"/>
        </p:nvPicPr>
        <p:blipFill>
          <a:blip r:embed="rId2"/>
          <a:srcRect/>
          <a:stretch/>
        </p:blipFill>
        <p:spPr>
          <a:xfrm>
            <a:off x="7654983" y="4291366"/>
            <a:ext cx="475677" cy="189802"/>
          </a:xfrm>
          <a:prstGeom prst="rect">
            <a:avLst/>
          </a:prstGeom>
        </p:spPr>
      </p:pic>
    </p:spTree>
    <p:extLst>
      <p:ext uri="{BB962C8B-B14F-4D97-AF65-F5344CB8AC3E}">
        <p14:creationId xmlns:p14="http://schemas.microsoft.com/office/powerpoint/2010/main" val="72902165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cover, image 1">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a:srcRect/>
          <a:stretch/>
        </p:blipFill>
        <p:spPr>
          <a:xfrm>
            <a:off x="4766" y="418"/>
            <a:ext cx="8329606" cy="4690228"/>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Z Design Council / Confidential / © 2022 IBM Corporation</a:t>
            </a:r>
          </a:p>
        </p:txBody>
      </p:sp>
      <p:pic>
        <p:nvPicPr>
          <p:cNvPr id="10" name="Picture">
            <a:extLst>
              <a:ext uri="{FF2B5EF4-FFF2-40B4-BE49-F238E27FC236}">
                <a16:creationId xmlns:a16="http://schemas.microsoft.com/office/drawing/2014/main" id="{AF27D010-9F2C-E24B-9425-1712E900993B}"/>
              </a:ext>
            </a:extLst>
          </p:cNvPr>
          <p:cNvPicPr>
            <a:picLocks noChangeAspect="1"/>
          </p:cNvPicPr>
          <p:nvPr userDrawn="1"/>
        </p:nvPicPr>
        <p:blipFill>
          <a:blip r:embed="rId3"/>
          <a:srcRect/>
          <a:stretch/>
        </p:blipFill>
        <p:spPr>
          <a:xfrm>
            <a:off x="7654983" y="4291366"/>
            <a:ext cx="475677" cy="189802"/>
          </a:xfrm>
          <a:prstGeom prst="rect">
            <a:avLst/>
          </a:prstGeom>
        </p:spPr>
      </p:pic>
    </p:spTree>
    <p:extLst>
      <p:ext uri="{BB962C8B-B14F-4D97-AF65-F5344CB8AC3E}">
        <p14:creationId xmlns:p14="http://schemas.microsoft.com/office/powerpoint/2010/main" val="41480775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9.xml"/><Relationship Id="rId18" Type="http://schemas.openxmlformats.org/officeDocument/2006/relationships/slideLayout" Target="../slideLayouts/slideLayout34.xml"/><Relationship Id="rId26" Type="http://schemas.openxmlformats.org/officeDocument/2006/relationships/slideLayout" Target="../slideLayouts/slideLayout42.xml"/><Relationship Id="rId3" Type="http://schemas.openxmlformats.org/officeDocument/2006/relationships/slideLayout" Target="../slideLayouts/slideLayout19.xml"/><Relationship Id="rId21" Type="http://schemas.openxmlformats.org/officeDocument/2006/relationships/slideLayout" Target="../slideLayouts/slideLayout37.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slideLayout" Target="../slideLayouts/slideLayout33.xml"/><Relationship Id="rId25" Type="http://schemas.openxmlformats.org/officeDocument/2006/relationships/slideLayout" Target="../slideLayouts/slideLayout41.xml"/><Relationship Id="rId33" Type="http://schemas.openxmlformats.org/officeDocument/2006/relationships/theme" Target="../theme/theme2.xml"/><Relationship Id="rId2" Type="http://schemas.openxmlformats.org/officeDocument/2006/relationships/slideLayout" Target="../slideLayouts/slideLayout18.xml"/><Relationship Id="rId16" Type="http://schemas.openxmlformats.org/officeDocument/2006/relationships/slideLayout" Target="../slideLayouts/slideLayout32.xml"/><Relationship Id="rId20" Type="http://schemas.openxmlformats.org/officeDocument/2006/relationships/slideLayout" Target="../slideLayouts/slideLayout36.xml"/><Relationship Id="rId29" Type="http://schemas.openxmlformats.org/officeDocument/2006/relationships/slideLayout" Target="../slideLayouts/slideLayout45.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24" Type="http://schemas.openxmlformats.org/officeDocument/2006/relationships/slideLayout" Target="../slideLayouts/slideLayout40.xml"/><Relationship Id="rId32" Type="http://schemas.openxmlformats.org/officeDocument/2006/relationships/slideLayout" Target="../slideLayouts/slideLayout48.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23" Type="http://schemas.openxmlformats.org/officeDocument/2006/relationships/slideLayout" Target="../slideLayouts/slideLayout39.xml"/><Relationship Id="rId28" Type="http://schemas.openxmlformats.org/officeDocument/2006/relationships/slideLayout" Target="../slideLayouts/slideLayout44.xml"/><Relationship Id="rId10" Type="http://schemas.openxmlformats.org/officeDocument/2006/relationships/slideLayout" Target="../slideLayouts/slideLayout26.xml"/><Relationship Id="rId19" Type="http://schemas.openxmlformats.org/officeDocument/2006/relationships/slideLayout" Target="../slideLayouts/slideLayout35.xml"/><Relationship Id="rId31" Type="http://schemas.openxmlformats.org/officeDocument/2006/relationships/slideLayout" Target="../slideLayouts/slideLayout47.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 Id="rId22" Type="http://schemas.openxmlformats.org/officeDocument/2006/relationships/slideLayout" Target="../slideLayouts/slideLayout38.xml"/><Relationship Id="rId27" Type="http://schemas.openxmlformats.org/officeDocument/2006/relationships/slideLayout" Target="../slideLayouts/slideLayout43.xml"/><Relationship Id="rId30" Type="http://schemas.openxmlformats.org/officeDocument/2006/relationships/slideLayout" Target="../slideLayouts/slideLayout46.xml"/><Relationship Id="rId8" Type="http://schemas.openxmlformats.org/officeDocument/2006/relationships/slideLayout" Target="../slideLayouts/slideLayout2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theme" Target="../theme/theme3.xml"/><Relationship Id="rId3" Type="http://schemas.openxmlformats.org/officeDocument/2006/relationships/slideLayout" Target="../slideLayouts/slideLayout51.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2" Type="http://schemas.openxmlformats.org/officeDocument/2006/relationships/slideLayout" Target="../slideLayouts/slideLayout50.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0" Type="http://schemas.openxmlformats.org/officeDocument/2006/relationships/slideLayout" Target="../slideLayouts/slideLayout58.xml"/><Relationship Id="rId4" Type="http://schemas.openxmlformats.org/officeDocument/2006/relationships/slideLayout" Target="../slideLayouts/slideLayout52.xml"/><Relationship Id="rId9" Type="http://schemas.openxmlformats.org/officeDocument/2006/relationships/slideLayout" Target="../slideLayouts/slideLayout57.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73.xml"/><Relationship Id="rId18" Type="http://schemas.openxmlformats.org/officeDocument/2006/relationships/slideLayout" Target="../slideLayouts/slideLayout78.xml"/><Relationship Id="rId26" Type="http://schemas.openxmlformats.org/officeDocument/2006/relationships/slideLayout" Target="../slideLayouts/slideLayout86.xml"/><Relationship Id="rId21" Type="http://schemas.openxmlformats.org/officeDocument/2006/relationships/slideLayout" Target="../slideLayouts/slideLayout81.xml"/><Relationship Id="rId34" Type="http://schemas.openxmlformats.org/officeDocument/2006/relationships/slideLayout" Target="../slideLayouts/slideLayout94.xml"/><Relationship Id="rId7" Type="http://schemas.openxmlformats.org/officeDocument/2006/relationships/slideLayout" Target="../slideLayouts/slideLayout67.xml"/><Relationship Id="rId12" Type="http://schemas.openxmlformats.org/officeDocument/2006/relationships/slideLayout" Target="../slideLayouts/slideLayout72.xml"/><Relationship Id="rId17" Type="http://schemas.openxmlformats.org/officeDocument/2006/relationships/slideLayout" Target="../slideLayouts/slideLayout77.xml"/><Relationship Id="rId25" Type="http://schemas.openxmlformats.org/officeDocument/2006/relationships/slideLayout" Target="../slideLayouts/slideLayout85.xml"/><Relationship Id="rId33" Type="http://schemas.openxmlformats.org/officeDocument/2006/relationships/slideLayout" Target="../slideLayouts/slideLayout93.xml"/><Relationship Id="rId38" Type="http://schemas.openxmlformats.org/officeDocument/2006/relationships/theme" Target="../theme/theme4.xml"/><Relationship Id="rId2" Type="http://schemas.openxmlformats.org/officeDocument/2006/relationships/slideLayout" Target="../slideLayouts/slideLayout62.xml"/><Relationship Id="rId16" Type="http://schemas.openxmlformats.org/officeDocument/2006/relationships/slideLayout" Target="../slideLayouts/slideLayout76.xml"/><Relationship Id="rId20" Type="http://schemas.openxmlformats.org/officeDocument/2006/relationships/slideLayout" Target="../slideLayouts/slideLayout80.xml"/><Relationship Id="rId29" Type="http://schemas.openxmlformats.org/officeDocument/2006/relationships/slideLayout" Target="../slideLayouts/slideLayout89.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24" Type="http://schemas.openxmlformats.org/officeDocument/2006/relationships/slideLayout" Target="../slideLayouts/slideLayout84.xml"/><Relationship Id="rId32" Type="http://schemas.openxmlformats.org/officeDocument/2006/relationships/slideLayout" Target="../slideLayouts/slideLayout92.xml"/><Relationship Id="rId37" Type="http://schemas.openxmlformats.org/officeDocument/2006/relationships/slideLayout" Target="../slideLayouts/slideLayout97.xml"/><Relationship Id="rId5" Type="http://schemas.openxmlformats.org/officeDocument/2006/relationships/slideLayout" Target="../slideLayouts/slideLayout65.xml"/><Relationship Id="rId15" Type="http://schemas.openxmlformats.org/officeDocument/2006/relationships/slideLayout" Target="../slideLayouts/slideLayout75.xml"/><Relationship Id="rId23" Type="http://schemas.openxmlformats.org/officeDocument/2006/relationships/slideLayout" Target="../slideLayouts/slideLayout83.xml"/><Relationship Id="rId28" Type="http://schemas.openxmlformats.org/officeDocument/2006/relationships/slideLayout" Target="../slideLayouts/slideLayout88.xml"/><Relationship Id="rId36" Type="http://schemas.openxmlformats.org/officeDocument/2006/relationships/slideLayout" Target="../slideLayouts/slideLayout96.xml"/><Relationship Id="rId10" Type="http://schemas.openxmlformats.org/officeDocument/2006/relationships/slideLayout" Target="../slideLayouts/slideLayout70.xml"/><Relationship Id="rId19" Type="http://schemas.openxmlformats.org/officeDocument/2006/relationships/slideLayout" Target="../slideLayouts/slideLayout79.xml"/><Relationship Id="rId31" Type="http://schemas.openxmlformats.org/officeDocument/2006/relationships/slideLayout" Target="../slideLayouts/slideLayout91.xml"/><Relationship Id="rId4" Type="http://schemas.openxmlformats.org/officeDocument/2006/relationships/slideLayout" Target="../slideLayouts/slideLayout64.xml"/><Relationship Id="rId9" Type="http://schemas.openxmlformats.org/officeDocument/2006/relationships/slideLayout" Target="../slideLayouts/slideLayout69.xml"/><Relationship Id="rId14" Type="http://schemas.openxmlformats.org/officeDocument/2006/relationships/slideLayout" Target="../slideLayouts/slideLayout74.xml"/><Relationship Id="rId22" Type="http://schemas.openxmlformats.org/officeDocument/2006/relationships/slideLayout" Target="../slideLayouts/slideLayout82.xml"/><Relationship Id="rId27" Type="http://schemas.openxmlformats.org/officeDocument/2006/relationships/slideLayout" Target="../slideLayouts/slideLayout87.xml"/><Relationship Id="rId30" Type="http://schemas.openxmlformats.org/officeDocument/2006/relationships/slideLayout" Target="../slideLayouts/slideLayout90.xml"/><Relationship Id="rId35" Type="http://schemas.openxmlformats.org/officeDocument/2006/relationships/slideLayout" Target="../slideLayouts/slideLayout95.xml"/><Relationship Id="rId8" Type="http://schemas.openxmlformats.org/officeDocument/2006/relationships/slideLayout" Target="../slideLayouts/slideLayout68.xml"/><Relationship Id="rId3" Type="http://schemas.openxmlformats.org/officeDocument/2006/relationships/slideLayout" Target="../slideLayouts/slideLayout63.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110.xml"/><Relationship Id="rId18" Type="http://schemas.openxmlformats.org/officeDocument/2006/relationships/slideLayout" Target="../slideLayouts/slideLayout115.xml"/><Relationship Id="rId26" Type="http://schemas.openxmlformats.org/officeDocument/2006/relationships/slideLayout" Target="../slideLayouts/slideLayout123.xml"/><Relationship Id="rId39" Type="http://schemas.openxmlformats.org/officeDocument/2006/relationships/slideLayout" Target="../slideLayouts/slideLayout136.xml"/><Relationship Id="rId21" Type="http://schemas.openxmlformats.org/officeDocument/2006/relationships/slideLayout" Target="../slideLayouts/slideLayout118.xml"/><Relationship Id="rId34" Type="http://schemas.openxmlformats.org/officeDocument/2006/relationships/slideLayout" Target="../slideLayouts/slideLayout131.xml"/><Relationship Id="rId42" Type="http://schemas.openxmlformats.org/officeDocument/2006/relationships/slideLayout" Target="../slideLayouts/slideLayout139.xml"/><Relationship Id="rId47" Type="http://schemas.openxmlformats.org/officeDocument/2006/relationships/theme" Target="../theme/theme5.xml"/><Relationship Id="rId7" Type="http://schemas.openxmlformats.org/officeDocument/2006/relationships/slideLayout" Target="../slideLayouts/slideLayout104.xml"/><Relationship Id="rId2" Type="http://schemas.openxmlformats.org/officeDocument/2006/relationships/slideLayout" Target="../slideLayouts/slideLayout99.xml"/><Relationship Id="rId16" Type="http://schemas.openxmlformats.org/officeDocument/2006/relationships/slideLayout" Target="../slideLayouts/slideLayout113.xml"/><Relationship Id="rId29" Type="http://schemas.openxmlformats.org/officeDocument/2006/relationships/slideLayout" Target="../slideLayouts/slideLayout126.xml"/><Relationship Id="rId1" Type="http://schemas.openxmlformats.org/officeDocument/2006/relationships/slideLayout" Target="../slideLayouts/slideLayout98.xml"/><Relationship Id="rId6" Type="http://schemas.openxmlformats.org/officeDocument/2006/relationships/slideLayout" Target="../slideLayouts/slideLayout103.xml"/><Relationship Id="rId11" Type="http://schemas.openxmlformats.org/officeDocument/2006/relationships/slideLayout" Target="../slideLayouts/slideLayout108.xml"/><Relationship Id="rId24" Type="http://schemas.openxmlformats.org/officeDocument/2006/relationships/slideLayout" Target="../slideLayouts/slideLayout121.xml"/><Relationship Id="rId32" Type="http://schemas.openxmlformats.org/officeDocument/2006/relationships/slideLayout" Target="../slideLayouts/slideLayout129.xml"/><Relationship Id="rId37" Type="http://schemas.openxmlformats.org/officeDocument/2006/relationships/slideLayout" Target="../slideLayouts/slideLayout134.xml"/><Relationship Id="rId40" Type="http://schemas.openxmlformats.org/officeDocument/2006/relationships/slideLayout" Target="../slideLayouts/slideLayout137.xml"/><Relationship Id="rId45" Type="http://schemas.openxmlformats.org/officeDocument/2006/relationships/slideLayout" Target="../slideLayouts/slideLayout142.xml"/><Relationship Id="rId5" Type="http://schemas.openxmlformats.org/officeDocument/2006/relationships/slideLayout" Target="../slideLayouts/slideLayout102.xml"/><Relationship Id="rId15" Type="http://schemas.openxmlformats.org/officeDocument/2006/relationships/slideLayout" Target="../slideLayouts/slideLayout112.xml"/><Relationship Id="rId23" Type="http://schemas.openxmlformats.org/officeDocument/2006/relationships/slideLayout" Target="../slideLayouts/slideLayout120.xml"/><Relationship Id="rId28" Type="http://schemas.openxmlformats.org/officeDocument/2006/relationships/slideLayout" Target="../slideLayouts/slideLayout125.xml"/><Relationship Id="rId36" Type="http://schemas.openxmlformats.org/officeDocument/2006/relationships/slideLayout" Target="../slideLayouts/slideLayout133.xml"/><Relationship Id="rId10" Type="http://schemas.openxmlformats.org/officeDocument/2006/relationships/slideLayout" Target="../slideLayouts/slideLayout107.xml"/><Relationship Id="rId19" Type="http://schemas.openxmlformats.org/officeDocument/2006/relationships/slideLayout" Target="../slideLayouts/slideLayout116.xml"/><Relationship Id="rId31" Type="http://schemas.openxmlformats.org/officeDocument/2006/relationships/slideLayout" Target="../slideLayouts/slideLayout128.xml"/><Relationship Id="rId44" Type="http://schemas.openxmlformats.org/officeDocument/2006/relationships/slideLayout" Target="../slideLayouts/slideLayout141.xml"/><Relationship Id="rId4" Type="http://schemas.openxmlformats.org/officeDocument/2006/relationships/slideLayout" Target="../slideLayouts/slideLayout101.xml"/><Relationship Id="rId9" Type="http://schemas.openxmlformats.org/officeDocument/2006/relationships/slideLayout" Target="../slideLayouts/slideLayout106.xml"/><Relationship Id="rId14" Type="http://schemas.openxmlformats.org/officeDocument/2006/relationships/slideLayout" Target="../slideLayouts/slideLayout111.xml"/><Relationship Id="rId22" Type="http://schemas.openxmlformats.org/officeDocument/2006/relationships/slideLayout" Target="../slideLayouts/slideLayout119.xml"/><Relationship Id="rId27" Type="http://schemas.openxmlformats.org/officeDocument/2006/relationships/slideLayout" Target="../slideLayouts/slideLayout124.xml"/><Relationship Id="rId30" Type="http://schemas.openxmlformats.org/officeDocument/2006/relationships/slideLayout" Target="../slideLayouts/slideLayout127.xml"/><Relationship Id="rId35" Type="http://schemas.openxmlformats.org/officeDocument/2006/relationships/slideLayout" Target="../slideLayouts/slideLayout132.xml"/><Relationship Id="rId43" Type="http://schemas.openxmlformats.org/officeDocument/2006/relationships/slideLayout" Target="../slideLayouts/slideLayout140.xml"/><Relationship Id="rId8" Type="http://schemas.openxmlformats.org/officeDocument/2006/relationships/slideLayout" Target="../slideLayouts/slideLayout105.xml"/><Relationship Id="rId3" Type="http://schemas.openxmlformats.org/officeDocument/2006/relationships/slideLayout" Target="../slideLayouts/slideLayout100.xml"/><Relationship Id="rId12" Type="http://schemas.openxmlformats.org/officeDocument/2006/relationships/slideLayout" Target="../slideLayouts/slideLayout109.xml"/><Relationship Id="rId17" Type="http://schemas.openxmlformats.org/officeDocument/2006/relationships/slideLayout" Target="../slideLayouts/slideLayout114.xml"/><Relationship Id="rId25" Type="http://schemas.openxmlformats.org/officeDocument/2006/relationships/slideLayout" Target="../slideLayouts/slideLayout122.xml"/><Relationship Id="rId33" Type="http://schemas.openxmlformats.org/officeDocument/2006/relationships/slideLayout" Target="../slideLayouts/slideLayout130.xml"/><Relationship Id="rId38" Type="http://schemas.openxmlformats.org/officeDocument/2006/relationships/slideLayout" Target="../slideLayouts/slideLayout135.xml"/><Relationship Id="rId46" Type="http://schemas.openxmlformats.org/officeDocument/2006/relationships/slideLayout" Target="../slideLayouts/slideLayout143.xml"/><Relationship Id="rId20" Type="http://schemas.openxmlformats.org/officeDocument/2006/relationships/slideLayout" Target="../slideLayouts/slideLayout117.xml"/><Relationship Id="rId41" Type="http://schemas.openxmlformats.org/officeDocument/2006/relationships/slideLayout" Target="../slideLayouts/slideLayout138.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146.xml"/><Relationship Id="rId7" Type="http://schemas.openxmlformats.org/officeDocument/2006/relationships/image" Target="../media/image32.jpg"/><Relationship Id="rId2" Type="http://schemas.openxmlformats.org/officeDocument/2006/relationships/slideLayout" Target="../slideLayouts/slideLayout145.xml"/><Relationship Id="rId1" Type="http://schemas.openxmlformats.org/officeDocument/2006/relationships/slideLayout" Target="../slideLayouts/slideLayout144.xml"/><Relationship Id="rId6" Type="http://schemas.openxmlformats.org/officeDocument/2006/relationships/theme" Target="../theme/theme6.xml"/><Relationship Id="rId5" Type="http://schemas.openxmlformats.org/officeDocument/2006/relationships/slideLayout" Target="../slideLayouts/slideLayout148.xml"/><Relationship Id="rId4" Type="http://schemas.openxmlformats.org/officeDocument/2006/relationships/slideLayout" Target="../slideLayouts/slideLayout14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3" name="Picture 12"/>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0" y="4436"/>
            <a:ext cx="8339138" cy="4691063"/>
          </a:xfrm>
          <a:prstGeom prst="rect">
            <a:avLst/>
          </a:prstGeom>
        </p:spPr>
      </p:pic>
      <p:pic>
        <p:nvPicPr>
          <p:cNvPr id="7" name="Picture 6"/>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7522562" y="4229408"/>
            <a:ext cx="737140" cy="425002"/>
          </a:xfrm>
          <a:prstGeom prst="rect">
            <a:avLst/>
          </a:prstGeom>
        </p:spPr>
      </p:pic>
      <p:sp>
        <p:nvSpPr>
          <p:cNvPr id="8" name="Rectangle 7"/>
          <p:cNvSpPr>
            <a:spLocks noChangeArrowheads="1"/>
          </p:cNvSpPr>
          <p:nvPr/>
        </p:nvSpPr>
        <p:spPr bwMode="black">
          <a:xfrm>
            <a:off x="3178569" y="4304097"/>
            <a:ext cx="1615355" cy="1854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54271" tIns="27136" rIns="54271" bIns="27136"/>
          <a:lstStyle>
            <a:lvl1pPr eaLnBrk="0" hangingPunct="0">
              <a:defRPr sz="2200">
                <a:solidFill>
                  <a:srgbClr val="000000"/>
                </a:solidFill>
                <a:latin typeface="Gill Sans"/>
                <a:ea typeface="ヒラギノ角ゴ ProN W3"/>
                <a:cs typeface="ヒラギノ角ゴ ProN W3"/>
                <a:sym typeface="Gill Sans"/>
              </a:defRPr>
            </a:lvl1pPr>
            <a:lvl2pPr marL="742950" indent="-285750" eaLnBrk="0" hangingPunct="0">
              <a:defRPr sz="2200">
                <a:solidFill>
                  <a:srgbClr val="000000"/>
                </a:solidFill>
                <a:latin typeface="Gill Sans"/>
                <a:ea typeface="ヒラギノ角ゴ ProN W3"/>
                <a:cs typeface="ヒラギノ角ゴ ProN W3"/>
                <a:sym typeface="Gill Sans"/>
              </a:defRPr>
            </a:lvl2pPr>
            <a:lvl3pPr marL="1143000" indent="-228600" eaLnBrk="0" hangingPunct="0">
              <a:defRPr sz="2200">
                <a:solidFill>
                  <a:srgbClr val="000000"/>
                </a:solidFill>
                <a:latin typeface="Gill Sans"/>
                <a:ea typeface="ヒラギノ角ゴ ProN W3"/>
                <a:cs typeface="ヒラギノ角ゴ ProN W3"/>
                <a:sym typeface="Gill Sans"/>
              </a:defRPr>
            </a:lvl3pPr>
            <a:lvl4pPr marL="1600200" indent="-228600" eaLnBrk="0" hangingPunct="0">
              <a:defRPr sz="2200">
                <a:solidFill>
                  <a:srgbClr val="000000"/>
                </a:solidFill>
                <a:latin typeface="Gill Sans"/>
                <a:ea typeface="ヒラギノ角ゴ ProN W3"/>
                <a:cs typeface="ヒラギノ角ゴ ProN W3"/>
                <a:sym typeface="Gill Sans"/>
              </a:defRPr>
            </a:lvl4pPr>
            <a:lvl5pPr marL="2057400" indent="-228600" eaLnBrk="0" hangingPunct="0">
              <a:defRPr sz="2200">
                <a:solidFill>
                  <a:srgbClr val="000000"/>
                </a:solidFill>
                <a:latin typeface="Gill Sans"/>
                <a:ea typeface="ヒラギノ角ゴ ProN W3"/>
                <a:cs typeface="ヒラギノ角ゴ ProN W3"/>
                <a:sym typeface="Gill Sans"/>
              </a:defRPr>
            </a:lvl5pPr>
            <a:lvl6pPr marL="2514600" indent="-228600" algn="ctr" eaLnBrk="0" fontAlgn="base" hangingPunct="0">
              <a:spcBef>
                <a:spcPct val="0"/>
              </a:spcBef>
              <a:spcAft>
                <a:spcPct val="0"/>
              </a:spcAft>
              <a:defRPr sz="2200">
                <a:solidFill>
                  <a:srgbClr val="000000"/>
                </a:solidFill>
                <a:latin typeface="Gill Sans"/>
                <a:ea typeface="ヒラギノ角ゴ ProN W3"/>
                <a:cs typeface="ヒラギノ角ゴ ProN W3"/>
                <a:sym typeface="Gill Sans"/>
              </a:defRPr>
            </a:lvl6pPr>
            <a:lvl7pPr marL="2971800" indent="-228600" algn="ctr" eaLnBrk="0" fontAlgn="base" hangingPunct="0">
              <a:spcBef>
                <a:spcPct val="0"/>
              </a:spcBef>
              <a:spcAft>
                <a:spcPct val="0"/>
              </a:spcAft>
              <a:defRPr sz="2200">
                <a:solidFill>
                  <a:srgbClr val="000000"/>
                </a:solidFill>
                <a:latin typeface="Gill Sans"/>
                <a:ea typeface="ヒラギノ角ゴ ProN W3"/>
                <a:cs typeface="ヒラギノ角ゴ ProN W3"/>
                <a:sym typeface="Gill Sans"/>
              </a:defRPr>
            </a:lvl7pPr>
            <a:lvl8pPr marL="3429000" indent="-228600" algn="ctr" eaLnBrk="0" fontAlgn="base" hangingPunct="0">
              <a:spcBef>
                <a:spcPct val="0"/>
              </a:spcBef>
              <a:spcAft>
                <a:spcPct val="0"/>
              </a:spcAft>
              <a:defRPr sz="2200">
                <a:solidFill>
                  <a:srgbClr val="000000"/>
                </a:solidFill>
                <a:latin typeface="Gill Sans"/>
                <a:ea typeface="ヒラギノ角ゴ ProN W3"/>
                <a:cs typeface="ヒラギノ角ゴ ProN W3"/>
                <a:sym typeface="Gill Sans"/>
              </a:defRPr>
            </a:lvl8pPr>
            <a:lvl9pPr marL="3886200" indent="-228600" algn="ctr" eaLnBrk="0" fontAlgn="base" hangingPunct="0">
              <a:spcBef>
                <a:spcPct val="0"/>
              </a:spcBef>
              <a:spcAft>
                <a:spcPct val="0"/>
              </a:spcAft>
              <a:defRPr sz="2200">
                <a:solidFill>
                  <a:srgbClr val="000000"/>
                </a:solidFill>
                <a:latin typeface="Gill Sans"/>
                <a:ea typeface="ヒラギノ角ゴ ProN W3"/>
                <a:cs typeface="ヒラギノ角ゴ ProN W3"/>
                <a:sym typeface="Gill Sans"/>
              </a:defRPr>
            </a:lvl9pPr>
          </a:lstStyle>
          <a:p>
            <a:pPr algn="ctr" eaLnBrk="1" hangingPunct="1">
              <a:defRPr/>
            </a:pPr>
            <a:r>
              <a:rPr lang="en-US" altLang="en-US" sz="472" dirty="0">
                <a:solidFill>
                  <a:prstClr val="white"/>
                </a:solidFill>
                <a:latin typeface="Arial"/>
                <a:ea typeface="IBM Plex Sans" charset="0"/>
                <a:cs typeface="IBM Plex Sans" charset="0"/>
              </a:rPr>
              <a:t>© 2017 IBM Corporation</a:t>
            </a:r>
          </a:p>
          <a:p>
            <a:pPr algn="ctr" eaLnBrk="1" hangingPunct="1">
              <a:defRPr/>
            </a:pPr>
            <a:r>
              <a:rPr lang="en-US" altLang="en-US" sz="472" dirty="0">
                <a:solidFill>
                  <a:prstClr val="white"/>
                </a:solidFill>
                <a:latin typeface="Arial"/>
                <a:ea typeface="IBM Plex Sans" charset="0"/>
                <a:cs typeface="IBM Plex Sans" charset="0"/>
              </a:rPr>
              <a:t>IBM Confidential</a:t>
            </a:r>
            <a:endParaRPr lang="en-US" altLang="en-US" sz="1297" dirty="0">
              <a:solidFill>
                <a:prstClr val="white"/>
              </a:solidFill>
              <a:latin typeface="Arial"/>
              <a:ea typeface="IBM Plex Sans" charset="0"/>
              <a:cs typeface="IBM Plex Sans" charset="0"/>
            </a:endParaRPr>
          </a:p>
        </p:txBody>
      </p:sp>
      <p:pic>
        <p:nvPicPr>
          <p:cNvPr id="9" name="Picture 8"/>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78100" y="4072782"/>
            <a:ext cx="1157431" cy="753583"/>
          </a:xfrm>
          <a:prstGeom prst="rect">
            <a:avLst/>
          </a:prstGeom>
        </p:spPr>
      </p:pic>
      <p:sp>
        <p:nvSpPr>
          <p:cNvPr id="2" name="Slide Number Placeholder 1">
            <a:extLst>
              <a:ext uri="{FF2B5EF4-FFF2-40B4-BE49-F238E27FC236}">
                <a16:creationId xmlns:a16="http://schemas.microsoft.com/office/drawing/2014/main" id="{D5957613-C5AC-4EA5-922A-7E738F6C7040}"/>
              </a:ext>
            </a:extLst>
          </p:cNvPr>
          <p:cNvSpPr>
            <a:spLocks noGrp="1"/>
          </p:cNvSpPr>
          <p:nvPr>
            <p:ph type="sldNum" sz="quarter" idx="4"/>
          </p:nvPr>
        </p:nvSpPr>
        <p:spPr>
          <a:xfrm>
            <a:off x="6496197" y="4465571"/>
            <a:ext cx="1876306" cy="250479"/>
          </a:xfrm>
          <a:prstGeom prst="rect">
            <a:avLst/>
          </a:prstGeom>
        </p:spPr>
        <p:txBody>
          <a:bodyPr vert="horz" lIns="91440" tIns="45720" rIns="91440" bIns="45720" rtlCol="0" anchor="ctr"/>
          <a:lstStyle>
            <a:lvl1pPr algn="r">
              <a:defRPr sz="758">
                <a:solidFill>
                  <a:schemeClr val="bg1"/>
                </a:solidFill>
              </a:defRPr>
            </a:lvl1pPr>
          </a:lstStyle>
          <a:p>
            <a:pPr eaLnBrk="1" hangingPunct="1"/>
            <a:fld id="{20CFF164-A8F7-4083-903E-E6DAE43FEE5F}" type="slidenum">
              <a:rPr lang="de-DE" smtClean="0">
                <a:solidFill>
                  <a:prstClr val="white"/>
                </a:solidFill>
                <a:latin typeface="Arial" panose="020B0604020202020204" pitchFamily="34" charset="0"/>
                <a:cs typeface="Arial" panose="020B0604020202020204" pitchFamily="34" charset="0"/>
              </a:rPr>
              <a:pPr eaLnBrk="1" hangingPunct="1"/>
              <a:t>‹#›</a:t>
            </a:fld>
            <a:endParaRPr lang="de-DE">
              <a:solidFill>
                <a:prstClr val="white"/>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7952850"/>
      </p:ext>
    </p:extLst>
  </p:cSld>
  <p:clrMap bg1="lt1" tx1="dk1" bg2="lt2" tx2="dk2" accent1="accent1" accent2="accent2" accent3="accent3" accent4="accent4" accent5="accent5" accent6="accent6" hlink="hlink" folHlink="folHlink"/>
  <p:sldLayoutIdLst>
    <p:sldLayoutId id="2147483716" r:id="rId1"/>
    <p:sldLayoutId id="2147483717" r:id="rId2"/>
    <p:sldLayoutId id="2147483718" r:id="rId3"/>
    <p:sldLayoutId id="2147483719" r:id="rId4"/>
    <p:sldLayoutId id="2147483720" r:id="rId5"/>
    <p:sldLayoutId id="2147483721" r:id="rId6"/>
    <p:sldLayoutId id="2147483722" r:id="rId7"/>
    <p:sldLayoutId id="2147483723" r:id="rId8"/>
    <p:sldLayoutId id="2147483724" r:id="rId9"/>
    <p:sldLayoutId id="2147483725" r:id="rId10"/>
    <p:sldLayoutId id="2147483726" r:id="rId11"/>
    <p:sldLayoutId id="2147483727" r:id="rId12"/>
    <p:sldLayoutId id="2147483728" r:id="rId13"/>
    <p:sldLayoutId id="2147483729" r:id="rId14"/>
    <p:sldLayoutId id="2147483730" r:id="rId15"/>
    <p:sldLayoutId id="2147483731" r:id="rId16"/>
  </p:sldLayoutIdLst>
  <p:hf hdr="0" ftr="0" dt="0"/>
  <p:txStyles>
    <p:titleStyle>
      <a:lvl1pPr algn="ctr" defTabSz="288676" rtl="0" eaLnBrk="1" latinLnBrk="0" hangingPunct="1">
        <a:spcBef>
          <a:spcPct val="0"/>
        </a:spcBef>
        <a:buNone/>
        <a:defRPr sz="2778" kern="1200">
          <a:solidFill>
            <a:schemeClr val="tx1"/>
          </a:solidFill>
          <a:latin typeface="+mj-lt"/>
          <a:ea typeface="+mj-ea"/>
          <a:cs typeface="+mj-cs"/>
        </a:defRPr>
      </a:lvl1pPr>
    </p:titleStyle>
    <p:bodyStyle>
      <a:lvl1pPr marL="216507" indent="-216507" algn="l" defTabSz="288676" rtl="0" eaLnBrk="1" latinLnBrk="0" hangingPunct="1">
        <a:spcBef>
          <a:spcPct val="20000"/>
        </a:spcBef>
        <a:buFont typeface="Arial"/>
        <a:buChar char="•"/>
        <a:defRPr sz="2021" kern="1200">
          <a:solidFill>
            <a:schemeClr val="tx1"/>
          </a:solidFill>
          <a:latin typeface="+mn-lt"/>
          <a:ea typeface="+mn-ea"/>
          <a:cs typeface="+mn-cs"/>
        </a:defRPr>
      </a:lvl1pPr>
      <a:lvl2pPr marL="469099" indent="-180423" algn="l" defTabSz="288676" rtl="0" eaLnBrk="1" latinLnBrk="0" hangingPunct="1">
        <a:spcBef>
          <a:spcPct val="20000"/>
        </a:spcBef>
        <a:buFont typeface="Arial"/>
        <a:buChar char="–"/>
        <a:defRPr sz="1768" kern="1200">
          <a:solidFill>
            <a:schemeClr val="tx1"/>
          </a:solidFill>
          <a:latin typeface="+mn-lt"/>
          <a:ea typeface="+mn-ea"/>
          <a:cs typeface="+mn-cs"/>
        </a:defRPr>
      </a:lvl2pPr>
      <a:lvl3pPr marL="721690" indent="-144338" algn="l" defTabSz="288676" rtl="0" eaLnBrk="1" latinLnBrk="0" hangingPunct="1">
        <a:spcBef>
          <a:spcPct val="20000"/>
        </a:spcBef>
        <a:buFont typeface="Arial"/>
        <a:buChar char="•"/>
        <a:defRPr sz="1515" kern="1200">
          <a:solidFill>
            <a:schemeClr val="tx1"/>
          </a:solidFill>
          <a:latin typeface="+mn-lt"/>
          <a:ea typeface="+mn-ea"/>
          <a:cs typeface="+mn-cs"/>
        </a:defRPr>
      </a:lvl3pPr>
      <a:lvl4pPr marL="1010367" indent="-144338" algn="l" defTabSz="288676" rtl="0" eaLnBrk="1" latinLnBrk="0" hangingPunct="1">
        <a:spcBef>
          <a:spcPct val="20000"/>
        </a:spcBef>
        <a:buFont typeface="Arial"/>
        <a:buChar char="–"/>
        <a:defRPr sz="1263" kern="1200">
          <a:solidFill>
            <a:schemeClr val="tx1"/>
          </a:solidFill>
          <a:latin typeface="+mn-lt"/>
          <a:ea typeface="+mn-ea"/>
          <a:cs typeface="+mn-cs"/>
        </a:defRPr>
      </a:lvl4pPr>
      <a:lvl5pPr marL="1299043" indent="-144338" algn="l" defTabSz="288676" rtl="0" eaLnBrk="1" latinLnBrk="0" hangingPunct="1">
        <a:spcBef>
          <a:spcPct val="20000"/>
        </a:spcBef>
        <a:buFont typeface="Arial"/>
        <a:buChar char="»"/>
        <a:defRPr sz="1263" kern="1200">
          <a:solidFill>
            <a:schemeClr val="tx1"/>
          </a:solidFill>
          <a:latin typeface="+mn-lt"/>
          <a:ea typeface="+mn-ea"/>
          <a:cs typeface="+mn-cs"/>
        </a:defRPr>
      </a:lvl5pPr>
      <a:lvl6pPr marL="1587719" indent="-144338" algn="l" defTabSz="288676" rtl="0" eaLnBrk="1" latinLnBrk="0" hangingPunct="1">
        <a:spcBef>
          <a:spcPct val="20000"/>
        </a:spcBef>
        <a:buFont typeface="Arial"/>
        <a:buChar char="•"/>
        <a:defRPr sz="1263" kern="1200">
          <a:solidFill>
            <a:schemeClr val="tx1"/>
          </a:solidFill>
          <a:latin typeface="+mn-lt"/>
          <a:ea typeface="+mn-ea"/>
          <a:cs typeface="+mn-cs"/>
        </a:defRPr>
      </a:lvl6pPr>
      <a:lvl7pPr marL="1876396" indent="-144338" algn="l" defTabSz="288676" rtl="0" eaLnBrk="1" latinLnBrk="0" hangingPunct="1">
        <a:spcBef>
          <a:spcPct val="20000"/>
        </a:spcBef>
        <a:buFont typeface="Arial"/>
        <a:buChar char="•"/>
        <a:defRPr sz="1263" kern="1200">
          <a:solidFill>
            <a:schemeClr val="tx1"/>
          </a:solidFill>
          <a:latin typeface="+mn-lt"/>
          <a:ea typeface="+mn-ea"/>
          <a:cs typeface="+mn-cs"/>
        </a:defRPr>
      </a:lvl7pPr>
      <a:lvl8pPr marL="2165072" indent="-144338" algn="l" defTabSz="288676" rtl="0" eaLnBrk="1" latinLnBrk="0" hangingPunct="1">
        <a:spcBef>
          <a:spcPct val="20000"/>
        </a:spcBef>
        <a:buFont typeface="Arial"/>
        <a:buChar char="•"/>
        <a:defRPr sz="1263" kern="1200">
          <a:solidFill>
            <a:schemeClr val="tx1"/>
          </a:solidFill>
          <a:latin typeface="+mn-lt"/>
          <a:ea typeface="+mn-ea"/>
          <a:cs typeface="+mn-cs"/>
        </a:defRPr>
      </a:lvl8pPr>
      <a:lvl9pPr marL="2453748" indent="-144338" algn="l" defTabSz="288676" rtl="0" eaLnBrk="1" latinLnBrk="0" hangingPunct="1">
        <a:spcBef>
          <a:spcPct val="20000"/>
        </a:spcBef>
        <a:buFont typeface="Arial"/>
        <a:buChar char="•"/>
        <a:defRPr sz="1263" kern="1200">
          <a:solidFill>
            <a:schemeClr val="tx1"/>
          </a:solidFill>
          <a:latin typeface="+mn-lt"/>
          <a:ea typeface="+mn-ea"/>
          <a:cs typeface="+mn-cs"/>
        </a:defRPr>
      </a:lvl9pPr>
    </p:bodyStyle>
    <p:otherStyle>
      <a:defPPr>
        <a:defRPr lang="en-US"/>
      </a:defPPr>
      <a:lvl1pPr marL="0" algn="l" defTabSz="288676" rtl="0" eaLnBrk="1" latinLnBrk="0" hangingPunct="1">
        <a:defRPr sz="1137" kern="1200">
          <a:solidFill>
            <a:schemeClr val="tx1"/>
          </a:solidFill>
          <a:latin typeface="+mn-lt"/>
          <a:ea typeface="+mn-ea"/>
          <a:cs typeface="+mn-cs"/>
        </a:defRPr>
      </a:lvl1pPr>
      <a:lvl2pPr marL="288676" algn="l" defTabSz="288676" rtl="0" eaLnBrk="1" latinLnBrk="0" hangingPunct="1">
        <a:defRPr sz="1137" kern="1200">
          <a:solidFill>
            <a:schemeClr val="tx1"/>
          </a:solidFill>
          <a:latin typeface="+mn-lt"/>
          <a:ea typeface="+mn-ea"/>
          <a:cs typeface="+mn-cs"/>
        </a:defRPr>
      </a:lvl2pPr>
      <a:lvl3pPr marL="577353" algn="l" defTabSz="288676" rtl="0" eaLnBrk="1" latinLnBrk="0" hangingPunct="1">
        <a:defRPr sz="1137" kern="1200">
          <a:solidFill>
            <a:schemeClr val="tx1"/>
          </a:solidFill>
          <a:latin typeface="+mn-lt"/>
          <a:ea typeface="+mn-ea"/>
          <a:cs typeface="+mn-cs"/>
        </a:defRPr>
      </a:lvl3pPr>
      <a:lvl4pPr marL="866029" algn="l" defTabSz="288676" rtl="0" eaLnBrk="1" latinLnBrk="0" hangingPunct="1">
        <a:defRPr sz="1137" kern="1200">
          <a:solidFill>
            <a:schemeClr val="tx1"/>
          </a:solidFill>
          <a:latin typeface="+mn-lt"/>
          <a:ea typeface="+mn-ea"/>
          <a:cs typeface="+mn-cs"/>
        </a:defRPr>
      </a:lvl4pPr>
      <a:lvl5pPr marL="1154705" algn="l" defTabSz="288676" rtl="0" eaLnBrk="1" latinLnBrk="0" hangingPunct="1">
        <a:defRPr sz="1137" kern="1200">
          <a:solidFill>
            <a:schemeClr val="tx1"/>
          </a:solidFill>
          <a:latin typeface="+mn-lt"/>
          <a:ea typeface="+mn-ea"/>
          <a:cs typeface="+mn-cs"/>
        </a:defRPr>
      </a:lvl5pPr>
      <a:lvl6pPr marL="1443382" algn="l" defTabSz="288676" rtl="0" eaLnBrk="1" latinLnBrk="0" hangingPunct="1">
        <a:defRPr sz="1137" kern="1200">
          <a:solidFill>
            <a:schemeClr val="tx1"/>
          </a:solidFill>
          <a:latin typeface="+mn-lt"/>
          <a:ea typeface="+mn-ea"/>
          <a:cs typeface="+mn-cs"/>
        </a:defRPr>
      </a:lvl6pPr>
      <a:lvl7pPr marL="1732058" algn="l" defTabSz="288676" rtl="0" eaLnBrk="1" latinLnBrk="0" hangingPunct="1">
        <a:defRPr sz="1137" kern="1200">
          <a:solidFill>
            <a:schemeClr val="tx1"/>
          </a:solidFill>
          <a:latin typeface="+mn-lt"/>
          <a:ea typeface="+mn-ea"/>
          <a:cs typeface="+mn-cs"/>
        </a:defRPr>
      </a:lvl7pPr>
      <a:lvl8pPr marL="2020734" algn="l" defTabSz="288676" rtl="0" eaLnBrk="1" latinLnBrk="0" hangingPunct="1">
        <a:defRPr sz="1137" kern="1200">
          <a:solidFill>
            <a:schemeClr val="tx1"/>
          </a:solidFill>
          <a:latin typeface="+mn-lt"/>
          <a:ea typeface="+mn-ea"/>
          <a:cs typeface="+mn-cs"/>
        </a:defRPr>
      </a:lvl8pPr>
      <a:lvl9pPr marL="2309410" algn="l" defTabSz="288676" rtl="0" eaLnBrk="1" latinLnBrk="0" hangingPunct="1">
        <a:defRPr sz="1137"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191800" y="183473"/>
            <a:ext cx="3777630" cy="3916864"/>
          </a:xfrm>
          <a:prstGeom prst="rect">
            <a:avLst/>
          </a:prstGeom>
        </p:spPr>
        <p:txBody>
          <a:bodyPr vert="horz" lIns="0" tIns="0" rIns="0" bIns="0" rtlCol="0" anchor="t">
            <a:noAutofit/>
          </a:bodyPr>
          <a:lstStyle/>
          <a:p>
            <a:r>
              <a:rPr lang="en-US" dirty="0"/>
              <a:t>Click to edit Master title style</a:t>
            </a:r>
          </a:p>
        </p:txBody>
      </p:sp>
      <p:sp>
        <p:nvSpPr>
          <p:cNvPr id="5" name="Text Placeholder"/>
          <p:cNvSpPr>
            <a:spLocks noGrp="1"/>
          </p:cNvSpPr>
          <p:nvPr>
            <p:ph type="body" idx="1"/>
          </p:nvPr>
        </p:nvSpPr>
        <p:spPr>
          <a:xfrm>
            <a:off x="4369708" y="183473"/>
            <a:ext cx="3760951" cy="3916864"/>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59" name="Group" descr="Outside edge tick marks for alignment">
            <a:extLst>
              <a:ext uri="{C183D7F6-B498-43B3-948B-1728B52AA6E4}">
                <adec:decorative xmlns:adec="http://schemas.microsoft.com/office/drawing/2017/decorative" val="0"/>
              </a:ext>
            </a:extLst>
          </p:cNvPr>
          <p:cNvGrpSpPr/>
          <p:nvPr userDrawn="1"/>
        </p:nvGrpSpPr>
        <p:grpSpPr>
          <a:xfrm>
            <a:off x="-100071" y="-100771"/>
            <a:ext cx="8539974" cy="4892605"/>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a:extLst>
                  <a:ext uri="{C183D7F6-B498-43B3-948B-1728B52AA6E4}">
                    <adec:decorative xmlns:adec="http://schemas.microsoft.com/office/drawing/2017/decorative" val="1"/>
                  </a:ext>
                </a:extLst>
              </p:cNvPr>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a:extLst>
                  <a:ext uri="{C183D7F6-B498-43B3-948B-1728B52AA6E4}">
                    <adec:decorative xmlns:adec="http://schemas.microsoft.com/office/drawing/2017/decorative" val="1"/>
                  </a:ext>
                </a:extLst>
              </p:cNvPr>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a:extLst>
                  <a:ext uri="{C183D7F6-B498-43B3-948B-1728B52AA6E4}">
                    <adec:decorative xmlns:adec="http://schemas.microsoft.com/office/drawing/2017/decorative" val="1"/>
                  </a:ext>
                </a:extLst>
              </p:cNvPr>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a:extLst>
                  <a:ext uri="{C183D7F6-B498-43B3-948B-1728B52AA6E4}">
                    <adec:decorative xmlns:adec="http://schemas.microsoft.com/office/drawing/2017/decorative" val="1"/>
                  </a:ext>
                </a:extLst>
              </p:cNvPr>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a:extLst>
                  <a:ext uri="{C183D7F6-B498-43B3-948B-1728B52AA6E4}">
                    <adec:decorative xmlns:adec="http://schemas.microsoft.com/office/drawing/2017/decorative" val="1"/>
                  </a:ext>
                </a:extLst>
              </p:cNvPr>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a:extLst>
                  <a:ext uri="{C183D7F6-B498-43B3-948B-1728B52AA6E4}">
                    <adec:decorative xmlns:adec="http://schemas.microsoft.com/office/drawing/2017/decorative" val="1"/>
                  </a:ext>
                </a:extLst>
              </p:cNvPr>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a:extLst>
                  <a:ext uri="{C183D7F6-B498-43B3-948B-1728B52AA6E4}">
                    <adec:decorative xmlns:adec="http://schemas.microsoft.com/office/drawing/2017/decorative" val="1"/>
                  </a:ext>
                </a:extLst>
              </p:cNvPr>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a:extLst>
                  <a:ext uri="{C183D7F6-B498-43B3-948B-1728B52AA6E4}">
                    <adec:decorative xmlns:adec="http://schemas.microsoft.com/office/drawing/2017/decorative" val="1"/>
                  </a:ext>
                </a:extLst>
              </p:cNvPr>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a:extLst>
                  <a:ext uri="{C183D7F6-B498-43B3-948B-1728B52AA6E4}">
                    <adec:decorative xmlns:adec="http://schemas.microsoft.com/office/drawing/2017/decorative" val="1"/>
                  </a:ext>
                </a:extLst>
              </p:cNvPr>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a:extLst>
                  <a:ext uri="{C183D7F6-B498-43B3-948B-1728B52AA6E4}">
                    <adec:decorative xmlns:adec="http://schemas.microsoft.com/office/drawing/2017/decorative" val="1"/>
                  </a:ext>
                </a:extLst>
              </p:cNvPr>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a:extLst>
                  <a:ext uri="{C183D7F6-B498-43B3-948B-1728B52AA6E4}">
                    <adec:decorative xmlns:adec="http://schemas.microsoft.com/office/drawing/2017/decorative" val="1"/>
                  </a:ext>
                </a:extLst>
              </p:cNvPr>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a:extLst>
                  <a:ext uri="{C183D7F6-B498-43B3-948B-1728B52AA6E4}">
                    <adec:decorative xmlns:adec="http://schemas.microsoft.com/office/drawing/2017/decorative" val="1"/>
                  </a:ext>
                </a:extLst>
              </p:cNvPr>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a:extLst>
                  <a:ext uri="{C183D7F6-B498-43B3-948B-1728B52AA6E4}">
                    <adec:decorative xmlns:adec="http://schemas.microsoft.com/office/drawing/2017/decorative" val="1"/>
                  </a:ext>
                </a:extLst>
              </p:cNvPr>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a:extLst>
                  <a:ext uri="{C183D7F6-B498-43B3-948B-1728B52AA6E4}">
                    <adec:decorative xmlns:adec="http://schemas.microsoft.com/office/drawing/2017/decorative" val="1"/>
                  </a:ext>
                </a:extLst>
              </p:cNvPr>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a:extLst>
                  <a:ext uri="{C183D7F6-B498-43B3-948B-1728B52AA6E4}">
                    <adec:decorative xmlns:adec="http://schemas.microsoft.com/office/drawing/2017/decorative" val="1"/>
                  </a:ext>
                </a:extLst>
              </p:cNvPr>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a:extLst>
                  <a:ext uri="{C183D7F6-B498-43B3-948B-1728B52AA6E4}">
                    <adec:decorative xmlns:adec="http://schemas.microsoft.com/office/drawing/2017/decorative" val="1"/>
                  </a:ext>
                </a:extLst>
              </p:cNvPr>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a:extLst>
                  <a:ext uri="{C183D7F6-B498-43B3-948B-1728B52AA6E4}">
                    <adec:decorative xmlns:adec="http://schemas.microsoft.com/office/drawing/2017/decorative" val="1"/>
                  </a:ext>
                </a:extLst>
              </p:cNvPr>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a:extLst>
                  <a:ext uri="{C183D7F6-B498-43B3-948B-1728B52AA6E4}">
                    <adec:decorative xmlns:adec="http://schemas.microsoft.com/office/drawing/2017/decorative" val="1"/>
                  </a:ext>
                </a:extLst>
              </p:cNvPr>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a:extLst>
                  <a:ext uri="{C183D7F6-B498-43B3-948B-1728B52AA6E4}">
                    <adec:decorative xmlns:adec="http://schemas.microsoft.com/office/drawing/2017/decorative" val="1"/>
                  </a:ext>
                </a:extLst>
              </p:cNvPr>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a:extLst>
                  <a:ext uri="{C183D7F6-B498-43B3-948B-1728B52AA6E4}">
                    <adec:decorative xmlns:adec="http://schemas.microsoft.com/office/drawing/2017/decorative" val="1"/>
                  </a:ext>
                </a:extLst>
              </p:cNvPr>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a:extLst>
                  <a:ext uri="{C183D7F6-B498-43B3-948B-1728B52AA6E4}">
                    <adec:decorative xmlns:adec="http://schemas.microsoft.com/office/drawing/2017/decorative" val="1"/>
                  </a:ext>
                </a:extLst>
              </p:cNvPr>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a:extLst>
                  <a:ext uri="{C183D7F6-B498-43B3-948B-1728B52AA6E4}">
                    <adec:decorative xmlns:adec="http://schemas.microsoft.com/office/drawing/2017/decorative" val="1"/>
                  </a:ext>
                </a:extLst>
              </p:cNvPr>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a:extLst>
                  <a:ext uri="{C183D7F6-B498-43B3-948B-1728B52AA6E4}">
                    <adec:decorative xmlns:adec="http://schemas.microsoft.com/office/drawing/2017/decorative" val="1"/>
                  </a:ext>
                </a:extLst>
              </p:cNvPr>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a:extLst>
                  <a:ext uri="{C183D7F6-B498-43B3-948B-1728B52AA6E4}">
                    <adec:decorative xmlns:adec="http://schemas.microsoft.com/office/drawing/2017/decorative" val="1"/>
                  </a:ext>
                </a:extLst>
              </p:cNvPr>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a:extLst>
                  <a:ext uri="{C183D7F6-B498-43B3-948B-1728B52AA6E4}">
                    <adec:decorative xmlns:adec="http://schemas.microsoft.com/office/drawing/2017/decorative" val="1"/>
                  </a:ext>
                </a:extLst>
              </p:cNvPr>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a:extLst>
                  <a:ext uri="{C183D7F6-B498-43B3-948B-1728B52AA6E4}">
                    <adec:decorative xmlns:adec="http://schemas.microsoft.com/office/drawing/2017/decorative" val="1"/>
                  </a:ext>
                </a:extLst>
              </p:cNvPr>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a:extLst>
                  <a:ext uri="{C183D7F6-B498-43B3-948B-1728B52AA6E4}">
                    <adec:decorative xmlns:adec="http://schemas.microsoft.com/office/drawing/2017/decorative" val="1"/>
                  </a:ext>
                </a:extLst>
              </p:cNvPr>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a:extLst>
                  <a:ext uri="{C183D7F6-B498-43B3-948B-1728B52AA6E4}">
                    <adec:decorative xmlns:adec="http://schemas.microsoft.com/office/drawing/2017/decorative" val="1"/>
                  </a:ext>
                </a:extLst>
              </p:cNvPr>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a:extLst>
                  <a:ext uri="{C183D7F6-B498-43B3-948B-1728B52AA6E4}">
                    <adec:decorative xmlns:adec="http://schemas.microsoft.com/office/drawing/2017/decorative" val="1"/>
                  </a:ext>
                </a:extLst>
              </p:cNvPr>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a:extLst>
                  <a:ext uri="{C183D7F6-B498-43B3-948B-1728B52AA6E4}">
                    <adec:decorative xmlns:adec="http://schemas.microsoft.com/office/drawing/2017/decorative" val="1"/>
                  </a:ext>
                </a:extLst>
              </p:cNvPr>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a:extLst>
                  <a:ext uri="{C183D7F6-B498-43B3-948B-1728B52AA6E4}">
                    <adec:decorative xmlns:adec="http://schemas.microsoft.com/office/drawing/2017/decorative" val="1"/>
                  </a:ext>
                </a:extLst>
              </p:cNvPr>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a:extLst>
                  <a:ext uri="{C183D7F6-B498-43B3-948B-1728B52AA6E4}">
                    <adec:decorative xmlns:adec="http://schemas.microsoft.com/office/drawing/2017/decorative" val="1"/>
                  </a:ext>
                </a:extLst>
              </p:cNvPr>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C183D7F6-B498-43B3-948B-1728B52AA6E4}">
                    <adec:decorative xmlns:adec="http://schemas.microsoft.com/office/drawing/2017/decorative" val="1"/>
                  </a:ext>
                </a:extLst>
              </p:cNvPr>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C183D7F6-B498-43B3-948B-1728B52AA6E4}">
                    <adec:decorative xmlns:adec="http://schemas.microsoft.com/office/drawing/2017/decorative" val="1"/>
                  </a:ext>
                </a:extLst>
              </p:cNvPr>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C183D7F6-B498-43B3-948B-1728B52AA6E4}">
                    <adec:decorative xmlns:adec="http://schemas.microsoft.com/office/drawing/2017/decorative" val="1"/>
                  </a:ext>
                </a:extLst>
              </p:cNvPr>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C183D7F6-B498-43B3-948B-1728B52AA6E4}">
                    <adec:decorative xmlns:adec="http://schemas.microsoft.com/office/drawing/2017/decorative" val="1"/>
                  </a:ext>
                </a:extLst>
              </p:cNvPr>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C183D7F6-B498-43B3-948B-1728B52AA6E4}">
                    <adec:decorative xmlns:adec="http://schemas.microsoft.com/office/drawing/2017/decorative" val="1"/>
                  </a:ext>
                </a:extLst>
              </p:cNvPr>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C183D7F6-B498-43B3-948B-1728B52AA6E4}">
                    <adec:decorative xmlns:adec="http://schemas.microsoft.com/office/drawing/2017/decorative" val="1"/>
                  </a:ext>
                </a:extLst>
              </p:cNvPr>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a:extLst>
                  <a:ext uri="{C183D7F6-B498-43B3-948B-1728B52AA6E4}">
                    <adec:decorative xmlns:adec="http://schemas.microsoft.com/office/drawing/2017/decorative" val="1"/>
                  </a:ext>
                </a:extLst>
              </p:cNvPr>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a:extLst>
                  <a:ext uri="{C183D7F6-B498-43B3-948B-1728B52AA6E4}">
                    <adec:decorative xmlns:adec="http://schemas.microsoft.com/office/drawing/2017/decorative" val="1"/>
                  </a:ext>
                </a:extLst>
              </p:cNvPr>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
        <p:nvSpPr>
          <p:cNvPr id="2" name="Slide Number Placeholder 1">
            <a:extLst>
              <a:ext uri="{FF2B5EF4-FFF2-40B4-BE49-F238E27FC236}">
                <a16:creationId xmlns:a16="http://schemas.microsoft.com/office/drawing/2014/main" id="{886BB2D9-48C5-9A44-BAA6-050A9D84830B}"/>
              </a:ext>
            </a:extLst>
          </p:cNvPr>
          <p:cNvSpPr>
            <a:spLocks noGrp="1"/>
          </p:cNvSpPr>
          <p:nvPr>
            <p:ph type="sldNum" sz="quarter" idx="4"/>
          </p:nvPr>
        </p:nvSpPr>
        <p:spPr>
          <a:xfrm>
            <a:off x="5889516" y="4347921"/>
            <a:ext cx="1876306" cy="250479"/>
          </a:xfrm>
          <a:prstGeom prst="rect">
            <a:avLst/>
          </a:prstGeom>
        </p:spPr>
        <p:txBody>
          <a:bodyPr vert="horz" lIns="91440" tIns="45720" rIns="91440" bIns="45720" rtlCol="0" anchor="ctr"/>
          <a:lstStyle>
            <a:lvl1pPr algn="r">
              <a:defRPr sz="1094">
                <a:solidFill>
                  <a:schemeClr val="tx1">
                    <a:tint val="75000"/>
                  </a:schemeClr>
                </a:solidFill>
              </a:defRPr>
            </a:lvl1pPr>
          </a:lstStyle>
          <a:p>
            <a:fld id="{C2DE3E4A-2FB8-174A-BF23-F19C68D3EB76}" type="slidenum">
              <a:rPr lang="en-BR" smtClean="0"/>
              <a:t>‹#›</a:t>
            </a:fld>
            <a:endParaRPr lang="en-BR"/>
          </a:p>
        </p:txBody>
      </p:sp>
    </p:spTree>
    <p:extLst>
      <p:ext uri="{BB962C8B-B14F-4D97-AF65-F5344CB8AC3E}">
        <p14:creationId xmlns:p14="http://schemas.microsoft.com/office/powerpoint/2010/main" val="3674677479"/>
      </p:ext>
    </p:extLst>
  </p:cSld>
  <p:clrMap bg1="dk1" tx1="lt1" bg2="dk2" tx2="lt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 id="2147483768" r:id="rId12"/>
    <p:sldLayoutId id="2147483769" r:id="rId13"/>
    <p:sldLayoutId id="2147483770" r:id="rId14"/>
    <p:sldLayoutId id="2147483771" r:id="rId15"/>
    <p:sldLayoutId id="2147483772" r:id="rId16"/>
    <p:sldLayoutId id="2147483773" r:id="rId17"/>
    <p:sldLayoutId id="2147483774" r:id="rId18"/>
    <p:sldLayoutId id="2147483775" r:id="rId19"/>
    <p:sldLayoutId id="2147483776" r:id="rId20"/>
    <p:sldLayoutId id="2147483777" r:id="rId21"/>
    <p:sldLayoutId id="2147483778" r:id="rId22"/>
    <p:sldLayoutId id="2147483779" r:id="rId23"/>
    <p:sldLayoutId id="2147483780" r:id="rId24"/>
    <p:sldLayoutId id="2147483781" r:id="rId25"/>
    <p:sldLayoutId id="2147483782" r:id="rId26"/>
    <p:sldLayoutId id="2147483783" r:id="rId27"/>
    <p:sldLayoutId id="2147483784" r:id="rId28"/>
    <p:sldLayoutId id="2147483785" r:id="rId29"/>
    <p:sldLayoutId id="2147483786" r:id="rId30"/>
    <p:sldLayoutId id="2147483787" r:id="rId31"/>
    <p:sldLayoutId id="2147483788" r:id="rId32"/>
  </p:sldLayoutIdLst>
  <p:hf hdr="0" ftr="0" dt="0"/>
  <p:txStyles>
    <p:titleStyle>
      <a:lvl1pPr algn="l" rtl="0" eaLnBrk="1" fontAlgn="base" hangingPunct="1">
        <a:lnSpc>
          <a:spcPct val="90000"/>
        </a:lnSpc>
        <a:spcBef>
          <a:spcPct val="0"/>
        </a:spcBef>
        <a:spcAft>
          <a:spcPct val="0"/>
        </a:spcAft>
        <a:defRPr sz="2189" b="0">
          <a:solidFill>
            <a:schemeClr val="tx1"/>
          </a:solidFill>
          <a:latin typeface="+mj-lt"/>
          <a:ea typeface="IBM Plex Sans" charset="0"/>
          <a:cs typeface="IBM Plex Sans" charset="0"/>
        </a:defRPr>
      </a:lvl1pPr>
      <a:lvl2pPr algn="l" rtl="0" eaLnBrk="1" fontAlgn="base" hangingPunct="1">
        <a:lnSpc>
          <a:spcPct val="90000"/>
        </a:lnSpc>
        <a:spcBef>
          <a:spcPct val="0"/>
        </a:spcBef>
        <a:spcAft>
          <a:spcPct val="0"/>
        </a:spcAft>
        <a:defRPr sz="2025">
          <a:solidFill>
            <a:srgbClr val="191919"/>
          </a:solidFill>
          <a:latin typeface="HelvNeue Light for IBM" pitchFamily="34" charset="0"/>
        </a:defRPr>
      </a:lvl2pPr>
      <a:lvl3pPr algn="l" rtl="0" eaLnBrk="1" fontAlgn="base" hangingPunct="1">
        <a:lnSpc>
          <a:spcPct val="90000"/>
        </a:lnSpc>
        <a:spcBef>
          <a:spcPct val="0"/>
        </a:spcBef>
        <a:spcAft>
          <a:spcPct val="0"/>
        </a:spcAft>
        <a:defRPr sz="2025">
          <a:solidFill>
            <a:srgbClr val="191919"/>
          </a:solidFill>
          <a:latin typeface="HelvNeue Light for IBM" pitchFamily="34" charset="0"/>
        </a:defRPr>
      </a:lvl3pPr>
      <a:lvl4pPr algn="l" rtl="0" eaLnBrk="1" fontAlgn="base" hangingPunct="1">
        <a:lnSpc>
          <a:spcPct val="90000"/>
        </a:lnSpc>
        <a:spcBef>
          <a:spcPct val="0"/>
        </a:spcBef>
        <a:spcAft>
          <a:spcPct val="0"/>
        </a:spcAft>
        <a:defRPr sz="2025">
          <a:solidFill>
            <a:srgbClr val="191919"/>
          </a:solidFill>
          <a:latin typeface="HelvNeue Light for IBM" pitchFamily="34" charset="0"/>
        </a:defRPr>
      </a:lvl4pPr>
      <a:lvl5pPr algn="l" rtl="0" eaLnBrk="1" fontAlgn="base" hangingPunct="1">
        <a:lnSpc>
          <a:spcPct val="90000"/>
        </a:lnSpc>
        <a:spcBef>
          <a:spcPct val="0"/>
        </a:spcBef>
        <a:spcAft>
          <a:spcPct val="0"/>
        </a:spcAft>
        <a:defRPr sz="2025">
          <a:solidFill>
            <a:srgbClr val="191919"/>
          </a:solidFill>
          <a:latin typeface="HelvNeue Light for IBM" pitchFamily="34" charset="0"/>
        </a:defRPr>
      </a:lvl5pPr>
      <a:lvl6pPr marL="330662" algn="l" rtl="0" eaLnBrk="1" fontAlgn="base" hangingPunct="1">
        <a:lnSpc>
          <a:spcPct val="90000"/>
        </a:lnSpc>
        <a:spcBef>
          <a:spcPct val="0"/>
        </a:spcBef>
        <a:spcAft>
          <a:spcPct val="0"/>
        </a:spcAft>
        <a:defRPr sz="2025">
          <a:solidFill>
            <a:srgbClr val="191919"/>
          </a:solidFill>
          <a:latin typeface="HelvNeue Light for IBM" pitchFamily="34" charset="0"/>
        </a:defRPr>
      </a:lvl6pPr>
      <a:lvl7pPr marL="661327" algn="l" rtl="0" eaLnBrk="1" fontAlgn="base" hangingPunct="1">
        <a:lnSpc>
          <a:spcPct val="90000"/>
        </a:lnSpc>
        <a:spcBef>
          <a:spcPct val="0"/>
        </a:spcBef>
        <a:spcAft>
          <a:spcPct val="0"/>
        </a:spcAft>
        <a:defRPr sz="2025">
          <a:solidFill>
            <a:srgbClr val="191919"/>
          </a:solidFill>
          <a:latin typeface="HelvNeue Light for IBM" pitchFamily="34" charset="0"/>
        </a:defRPr>
      </a:lvl7pPr>
      <a:lvl8pPr marL="991989" algn="l" rtl="0" eaLnBrk="1" fontAlgn="base" hangingPunct="1">
        <a:lnSpc>
          <a:spcPct val="90000"/>
        </a:lnSpc>
        <a:spcBef>
          <a:spcPct val="0"/>
        </a:spcBef>
        <a:spcAft>
          <a:spcPct val="0"/>
        </a:spcAft>
        <a:defRPr sz="2025">
          <a:solidFill>
            <a:srgbClr val="191919"/>
          </a:solidFill>
          <a:latin typeface="HelvNeue Light for IBM" pitchFamily="34" charset="0"/>
        </a:defRPr>
      </a:lvl8pPr>
      <a:lvl9pPr marL="1322652" algn="l" rtl="0" eaLnBrk="1" fontAlgn="base" hangingPunct="1">
        <a:lnSpc>
          <a:spcPct val="90000"/>
        </a:lnSpc>
        <a:spcBef>
          <a:spcPct val="0"/>
        </a:spcBef>
        <a:spcAft>
          <a:spcPct val="0"/>
        </a:spcAft>
        <a:defRPr sz="2025">
          <a:solidFill>
            <a:srgbClr val="191919"/>
          </a:solidFill>
          <a:latin typeface="HelvNeue Light for IBM" pitchFamily="34" charset="0"/>
        </a:defRPr>
      </a:lvl9pPr>
    </p:titleStyle>
    <p:bodyStyle>
      <a:lvl1pPr marL="0" indent="0" algn="l" rtl="0" eaLnBrk="1" fontAlgn="base" hangingPunct="1">
        <a:lnSpc>
          <a:spcPct val="100000"/>
        </a:lnSpc>
        <a:spcBef>
          <a:spcPts val="1003"/>
        </a:spcBef>
        <a:spcAft>
          <a:spcPct val="0"/>
        </a:spcAft>
        <a:buClr>
          <a:schemeClr val="tx1"/>
        </a:buClr>
        <a:buSzPct val="90000"/>
        <a:buFont typeface="Wingdings" pitchFamily="2" charset="2"/>
        <a:buNone/>
        <a:defRPr sz="1277">
          <a:solidFill>
            <a:schemeClr val="tx1"/>
          </a:solidFill>
          <a:latin typeface="+mn-lt"/>
          <a:ea typeface="IBM Plex Sans" charset="0"/>
          <a:cs typeface="IBM Plex Sans" charset="0"/>
        </a:defRPr>
      </a:lvl1pPr>
      <a:lvl2pPr marL="156364" indent="-158447" algn="l" rtl="0" eaLnBrk="1" fontAlgn="base" hangingPunct="1">
        <a:lnSpc>
          <a:spcPct val="100000"/>
        </a:lnSpc>
        <a:spcBef>
          <a:spcPts val="0"/>
        </a:spcBef>
        <a:spcAft>
          <a:spcPct val="0"/>
        </a:spcAft>
        <a:buClr>
          <a:schemeClr val="tx1"/>
        </a:buClr>
        <a:buSzPct val="100000"/>
        <a:buFont typeface="Arial" panose="020B0604020202020204" pitchFamily="34" charset="0"/>
        <a:buChar char="•"/>
        <a:tabLst/>
        <a:defRPr sz="1277">
          <a:solidFill>
            <a:schemeClr val="tx1"/>
          </a:solidFill>
          <a:latin typeface="+mn-lt"/>
          <a:ea typeface="IBM Plex Sans" charset="0"/>
          <a:cs typeface="IBM Plex Sans" charset="0"/>
        </a:defRPr>
      </a:lvl2pPr>
      <a:lvl3pPr marL="312729" indent="-158447" algn="l" rtl="0" eaLnBrk="1" fontAlgn="base" hangingPunct="1">
        <a:lnSpc>
          <a:spcPct val="100000"/>
        </a:lnSpc>
        <a:spcBef>
          <a:spcPts val="0"/>
        </a:spcBef>
        <a:spcAft>
          <a:spcPct val="0"/>
        </a:spcAft>
        <a:buClr>
          <a:schemeClr val="tx1"/>
        </a:buClr>
        <a:buSzPct val="100000"/>
        <a:buFont typeface="Arial" panose="020B0604020202020204" pitchFamily="34" charset="0"/>
        <a:buChar char="•"/>
        <a:tabLst/>
        <a:defRPr sz="1277">
          <a:solidFill>
            <a:schemeClr val="tx1"/>
          </a:solidFill>
          <a:latin typeface="+mn-lt"/>
          <a:ea typeface="IBM Plex Sans" charset="0"/>
          <a:cs typeface="IBM Plex Sans" charset="0"/>
        </a:defRPr>
      </a:lvl3pPr>
      <a:lvl4pPr marL="573336" indent="-158447" algn="l" rtl="0" eaLnBrk="1" fontAlgn="base" hangingPunct="1">
        <a:lnSpc>
          <a:spcPct val="100000"/>
        </a:lnSpc>
        <a:spcBef>
          <a:spcPts val="0"/>
        </a:spcBef>
        <a:spcAft>
          <a:spcPct val="0"/>
        </a:spcAft>
        <a:buClr>
          <a:schemeClr val="tx1"/>
        </a:buClr>
        <a:buSzPct val="100000"/>
        <a:buFont typeface="Arial" panose="020B0604020202020204" pitchFamily="34" charset="0"/>
        <a:buChar char="•"/>
        <a:tabLst/>
        <a:defRPr sz="1277" baseline="0">
          <a:solidFill>
            <a:schemeClr val="tx1"/>
          </a:solidFill>
          <a:latin typeface="+mn-lt"/>
          <a:ea typeface="IBM Plex Sans" charset="0"/>
          <a:cs typeface="IBM Plex Sans" charset="0"/>
        </a:defRPr>
      </a:lvl4pPr>
      <a:lvl5pPr marL="732596" indent="-158447" algn="l" rtl="0" eaLnBrk="1" fontAlgn="base" hangingPunct="1">
        <a:lnSpc>
          <a:spcPct val="100000"/>
        </a:lnSpc>
        <a:spcBef>
          <a:spcPts val="0"/>
        </a:spcBef>
        <a:spcAft>
          <a:spcPct val="0"/>
        </a:spcAft>
        <a:buClr>
          <a:schemeClr val="tx1"/>
        </a:buClr>
        <a:buFont typeface="Arial" panose="020B0604020202020204" pitchFamily="34" charset="0"/>
        <a:buChar char="•"/>
        <a:tabLst/>
        <a:defRPr sz="1277">
          <a:solidFill>
            <a:schemeClr val="tx1"/>
          </a:solidFill>
          <a:latin typeface="+mn-lt"/>
          <a:ea typeface="IBM Plex Sans" charset="0"/>
          <a:cs typeface="IBM Plex Sans" charset="0"/>
        </a:defRPr>
      </a:lvl5pPr>
      <a:lvl6pPr marL="1444354" indent="-118259" algn="l" rtl="0" eaLnBrk="1" fontAlgn="base" hangingPunct="1">
        <a:spcBef>
          <a:spcPct val="20000"/>
        </a:spcBef>
        <a:spcAft>
          <a:spcPct val="0"/>
        </a:spcAft>
        <a:buClr>
          <a:schemeClr val="bg1"/>
        </a:buClr>
        <a:buChar char="»"/>
        <a:defRPr sz="1157">
          <a:solidFill>
            <a:schemeClr val="bg1"/>
          </a:solidFill>
          <a:latin typeface="Arial" charset="0"/>
        </a:defRPr>
      </a:lvl6pPr>
      <a:lvl7pPr marL="1775017" indent="-118259" algn="l" rtl="0" eaLnBrk="1" fontAlgn="base" hangingPunct="1">
        <a:spcBef>
          <a:spcPct val="20000"/>
        </a:spcBef>
        <a:spcAft>
          <a:spcPct val="0"/>
        </a:spcAft>
        <a:buClr>
          <a:schemeClr val="bg1"/>
        </a:buClr>
        <a:buChar char="»"/>
        <a:defRPr sz="1157">
          <a:solidFill>
            <a:schemeClr val="bg1"/>
          </a:solidFill>
          <a:latin typeface="Arial" charset="0"/>
        </a:defRPr>
      </a:lvl7pPr>
      <a:lvl8pPr marL="2105680" indent="-118259" algn="l" rtl="0" eaLnBrk="1" fontAlgn="base" hangingPunct="1">
        <a:spcBef>
          <a:spcPct val="20000"/>
        </a:spcBef>
        <a:spcAft>
          <a:spcPct val="0"/>
        </a:spcAft>
        <a:buClr>
          <a:schemeClr val="bg1"/>
        </a:buClr>
        <a:buChar char="»"/>
        <a:defRPr sz="1157">
          <a:solidFill>
            <a:schemeClr val="bg1"/>
          </a:solidFill>
          <a:latin typeface="Arial" charset="0"/>
        </a:defRPr>
      </a:lvl8pPr>
      <a:lvl9pPr marL="2436344" indent="-118259" algn="l" rtl="0" eaLnBrk="1" fontAlgn="base" hangingPunct="1">
        <a:spcBef>
          <a:spcPct val="20000"/>
        </a:spcBef>
        <a:spcAft>
          <a:spcPct val="0"/>
        </a:spcAft>
        <a:buClr>
          <a:schemeClr val="bg1"/>
        </a:buClr>
        <a:buChar char="»"/>
        <a:defRPr sz="1157">
          <a:solidFill>
            <a:schemeClr val="bg1"/>
          </a:solidFill>
          <a:latin typeface="Arial" charset="0"/>
        </a:defRPr>
      </a:lvl9pPr>
    </p:bodyStyle>
    <p:otherStyle>
      <a:defPPr>
        <a:defRPr lang="en-US"/>
      </a:defPPr>
      <a:lvl1pPr marL="0" algn="l" defTabSz="661327" rtl="0" eaLnBrk="1" latinLnBrk="0" hangingPunct="1">
        <a:defRPr sz="1302" kern="1200">
          <a:solidFill>
            <a:schemeClr val="tx1"/>
          </a:solidFill>
          <a:latin typeface="+mn-lt"/>
          <a:ea typeface="+mn-ea"/>
          <a:cs typeface="+mn-cs"/>
        </a:defRPr>
      </a:lvl1pPr>
      <a:lvl2pPr marL="330662" algn="l" defTabSz="661327" rtl="0" eaLnBrk="1" latinLnBrk="0" hangingPunct="1">
        <a:defRPr sz="1302" kern="1200">
          <a:solidFill>
            <a:schemeClr val="tx1"/>
          </a:solidFill>
          <a:latin typeface="+mn-lt"/>
          <a:ea typeface="+mn-ea"/>
          <a:cs typeface="+mn-cs"/>
        </a:defRPr>
      </a:lvl2pPr>
      <a:lvl3pPr marL="661327" algn="l" defTabSz="661327" rtl="0" eaLnBrk="1" latinLnBrk="0" hangingPunct="1">
        <a:defRPr sz="1302" kern="1200">
          <a:solidFill>
            <a:schemeClr val="tx1"/>
          </a:solidFill>
          <a:latin typeface="+mn-lt"/>
          <a:ea typeface="+mn-ea"/>
          <a:cs typeface="+mn-cs"/>
        </a:defRPr>
      </a:lvl3pPr>
      <a:lvl4pPr marL="991989" algn="l" defTabSz="661327" rtl="0" eaLnBrk="1" latinLnBrk="0" hangingPunct="1">
        <a:defRPr sz="1302" kern="1200">
          <a:solidFill>
            <a:schemeClr val="tx1"/>
          </a:solidFill>
          <a:latin typeface="+mn-lt"/>
          <a:ea typeface="+mn-ea"/>
          <a:cs typeface="+mn-cs"/>
        </a:defRPr>
      </a:lvl4pPr>
      <a:lvl5pPr marL="1322652" algn="l" defTabSz="661327" rtl="0" eaLnBrk="1" latinLnBrk="0" hangingPunct="1">
        <a:defRPr sz="1302" kern="1200">
          <a:solidFill>
            <a:schemeClr val="tx1"/>
          </a:solidFill>
          <a:latin typeface="+mn-lt"/>
          <a:ea typeface="+mn-ea"/>
          <a:cs typeface="+mn-cs"/>
        </a:defRPr>
      </a:lvl5pPr>
      <a:lvl6pPr marL="1653316" algn="l" defTabSz="661327" rtl="0" eaLnBrk="1" latinLnBrk="0" hangingPunct="1">
        <a:defRPr sz="1302" kern="1200">
          <a:solidFill>
            <a:schemeClr val="tx1"/>
          </a:solidFill>
          <a:latin typeface="+mn-lt"/>
          <a:ea typeface="+mn-ea"/>
          <a:cs typeface="+mn-cs"/>
        </a:defRPr>
      </a:lvl6pPr>
      <a:lvl7pPr marL="1983978" algn="l" defTabSz="661327" rtl="0" eaLnBrk="1" latinLnBrk="0" hangingPunct="1">
        <a:defRPr sz="1302" kern="1200">
          <a:solidFill>
            <a:schemeClr val="tx1"/>
          </a:solidFill>
          <a:latin typeface="+mn-lt"/>
          <a:ea typeface="+mn-ea"/>
          <a:cs typeface="+mn-cs"/>
        </a:defRPr>
      </a:lvl7pPr>
      <a:lvl8pPr marL="2314640" algn="l" defTabSz="661327" rtl="0" eaLnBrk="1" latinLnBrk="0" hangingPunct="1">
        <a:defRPr sz="1302" kern="1200">
          <a:solidFill>
            <a:schemeClr val="tx1"/>
          </a:solidFill>
          <a:latin typeface="+mn-lt"/>
          <a:ea typeface="+mn-ea"/>
          <a:cs typeface="+mn-cs"/>
        </a:defRPr>
      </a:lvl8pPr>
      <a:lvl9pPr marL="2645303" algn="l" defTabSz="661327" rtl="0" eaLnBrk="1" latinLnBrk="0" hangingPunct="1">
        <a:defRPr sz="1302"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50">
          <p15:clr>
            <a:srgbClr val="F26B43"/>
          </p15:clr>
        </p15:guide>
        <p15:guide id="2" pos="144">
          <p15:clr>
            <a:srgbClr val="F26B43"/>
          </p15:clr>
        </p15:guide>
        <p15:guide id="3" pos="5616">
          <p15:clr>
            <a:srgbClr val="F26B43"/>
          </p15:clr>
        </p15:guide>
        <p15:guide id="4" orient="horz" pos="2832">
          <p15:clr>
            <a:srgbClr val="F26B43"/>
          </p15:clr>
        </p15:guide>
        <p15:guide id="5" orient="horz" pos="3088">
          <p15:clr>
            <a:srgbClr val="F26B43"/>
          </p15:clr>
        </p15:guide>
        <p15:guide id="6" pos="2880">
          <p15:clr>
            <a:srgbClr val="F26B43"/>
          </p15:clr>
        </p15:guide>
        <p15:guide id="7" pos="2736">
          <p15:clr>
            <a:srgbClr val="F26B43"/>
          </p15:clr>
        </p15:guide>
        <p15:guide id="8" pos="1440">
          <p15:clr>
            <a:srgbClr val="F26B43"/>
          </p15:clr>
        </p15:guide>
        <p15:guide id="9" pos="3024">
          <p15:clr>
            <a:srgbClr val="F26B43"/>
          </p15:clr>
        </p15:guide>
        <p15:guide id="10" pos="1296">
          <p15:clr>
            <a:srgbClr val="F26B43"/>
          </p15:clr>
        </p15:guide>
        <p15:guide id="11" pos="1584">
          <p15:clr>
            <a:srgbClr val="F26B43"/>
          </p15:clr>
        </p15:guide>
        <p15:guide id="12" pos="4320">
          <p15:clr>
            <a:srgbClr val="F26B43"/>
          </p15:clr>
        </p15:guide>
        <p15:guide id="13" pos="4176">
          <p15:clr>
            <a:srgbClr val="F26B43"/>
          </p15:clr>
        </p15:guide>
        <p15:guide id="14" pos="4464">
          <p15:clr>
            <a:srgbClr val="F26B43"/>
          </p15:clr>
        </p15:guide>
        <p15:guide id="15" orient="horz" pos="412">
          <p15:clr>
            <a:srgbClr val="F26B43"/>
          </p15:clr>
        </p15:guide>
        <p15:guide id="17" orient="horz" pos="812">
          <p15:clr>
            <a:srgbClr val="F26B43"/>
          </p15:clr>
        </p15:guide>
        <p15:guide id="18" orient="horz" pos="1620">
          <p15:clr>
            <a:srgbClr val="F26B43"/>
          </p15:clr>
        </p15:guide>
        <p15:guide id="19" orient="horz" pos="1216">
          <p15:clr>
            <a:srgbClr val="F26B43"/>
          </p15:clr>
        </p15:guide>
        <p15:guide id="20" orient="horz" pos="2022">
          <p15:clr>
            <a:srgbClr val="F26B43"/>
          </p15:clr>
        </p15:guide>
        <p15:guide id="21" orient="horz" pos="2424">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568C7F89-F972-6B4E-8B28-9BD6713B641A}"/>
              </a:ext>
            </a:extLst>
          </p:cNvPr>
          <p:cNvGrpSpPr/>
          <p:nvPr userDrawn="1"/>
        </p:nvGrpSpPr>
        <p:grpSpPr>
          <a:xfrm>
            <a:off x="-100071" y="-100771"/>
            <a:ext cx="8539974" cy="4892605"/>
            <a:chOff x="-109730" y="-110490"/>
            <a:chExt cx="9364220" cy="5364480"/>
          </a:xfrm>
        </p:grpSpPr>
        <p:grpSp>
          <p:nvGrpSpPr>
            <p:cNvPr id="8" name="Group 7">
              <a:extLst>
                <a:ext uri="{FF2B5EF4-FFF2-40B4-BE49-F238E27FC236}">
                  <a16:creationId xmlns:a16="http://schemas.microsoft.com/office/drawing/2014/main" id="{FF6923A3-B4E0-5E46-ADA4-D11032C614E2}"/>
                </a:ext>
              </a:extLst>
            </p:cNvPr>
            <p:cNvGrpSpPr/>
            <p:nvPr userDrawn="1"/>
          </p:nvGrpSpPr>
          <p:grpSpPr>
            <a:xfrm>
              <a:off x="228600" y="-110490"/>
              <a:ext cx="8686732" cy="91440"/>
              <a:chOff x="228600" y="-152400"/>
              <a:chExt cx="8686732" cy="152400"/>
            </a:xfrm>
          </p:grpSpPr>
          <p:cxnSp>
            <p:nvCxnSpPr>
              <p:cNvPr id="42" name="Straight Connector 41">
                <a:extLst>
                  <a:ext uri="{FF2B5EF4-FFF2-40B4-BE49-F238E27FC236}">
                    <a16:creationId xmlns:a16="http://schemas.microsoft.com/office/drawing/2014/main" id="{65220F68-DE68-E145-8F8A-85E95150C0A0}"/>
                  </a:ext>
                </a:extLst>
              </p:cNvPr>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3" name="Straight Connector 42">
                <a:extLst>
                  <a:ext uri="{FF2B5EF4-FFF2-40B4-BE49-F238E27FC236}">
                    <a16:creationId xmlns:a16="http://schemas.microsoft.com/office/drawing/2014/main" id="{5D02B2A0-7C68-6B41-BF35-FDB84A331B25}"/>
                  </a:ext>
                </a:extLst>
              </p:cNvPr>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4" name="Straight Connector 43">
                <a:extLst>
                  <a:ext uri="{FF2B5EF4-FFF2-40B4-BE49-F238E27FC236}">
                    <a16:creationId xmlns:a16="http://schemas.microsoft.com/office/drawing/2014/main" id="{DA973226-FA6F-DD46-B713-9B2D4F6DDCC8}"/>
                  </a:ext>
                </a:extLst>
              </p:cNvPr>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id="{57A92F84-5973-444C-97D1-45D40AD33B0B}"/>
                  </a:ext>
                </a:extLst>
              </p:cNvPr>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6" name="Straight Connector 45">
                <a:extLst>
                  <a:ext uri="{FF2B5EF4-FFF2-40B4-BE49-F238E27FC236}">
                    <a16:creationId xmlns:a16="http://schemas.microsoft.com/office/drawing/2014/main" id="{5E8E3B86-F82A-8F4F-977B-68CAAA5176E3}"/>
                  </a:ext>
                </a:extLst>
              </p:cNvPr>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7" name="Straight Connector 46">
                <a:extLst>
                  <a:ext uri="{FF2B5EF4-FFF2-40B4-BE49-F238E27FC236}">
                    <a16:creationId xmlns:a16="http://schemas.microsoft.com/office/drawing/2014/main" id="{41CB1DF2-35A9-A147-8973-6A0B15CF9A98}"/>
                  </a:ext>
                </a:extLst>
              </p:cNvPr>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8" name="Straight Connector 47">
                <a:extLst>
                  <a:ext uri="{FF2B5EF4-FFF2-40B4-BE49-F238E27FC236}">
                    <a16:creationId xmlns:a16="http://schemas.microsoft.com/office/drawing/2014/main" id="{FC7356B4-747A-BA43-B8DC-E292FB4C6F18}"/>
                  </a:ext>
                </a:extLst>
              </p:cNvPr>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9" name="Straight Connector 48">
                <a:extLst>
                  <a:ext uri="{FF2B5EF4-FFF2-40B4-BE49-F238E27FC236}">
                    <a16:creationId xmlns:a16="http://schemas.microsoft.com/office/drawing/2014/main" id="{6EEE2779-59D9-3E4E-800D-ABF93A762DF8}"/>
                  </a:ext>
                </a:extLst>
              </p:cNvPr>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0" name="Straight Connector 49">
                <a:extLst>
                  <a:ext uri="{FF2B5EF4-FFF2-40B4-BE49-F238E27FC236}">
                    <a16:creationId xmlns:a16="http://schemas.microsoft.com/office/drawing/2014/main" id="{EB501644-26E3-FD44-9608-BF5E1BCF013F}"/>
                  </a:ext>
                </a:extLst>
              </p:cNvPr>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1" name="Straight Connector 50">
                <a:extLst>
                  <a:ext uri="{FF2B5EF4-FFF2-40B4-BE49-F238E27FC236}">
                    <a16:creationId xmlns:a16="http://schemas.microsoft.com/office/drawing/2014/main" id="{9ED2A990-3FE2-B84E-8CD9-658093F263C4}"/>
                  </a:ext>
                </a:extLst>
              </p:cNvPr>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2" name="Straight Connector 51">
                <a:extLst>
                  <a:ext uri="{FF2B5EF4-FFF2-40B4-BE49-F238E27FC236}">
                    <a16:creationId xmlns:a16="http://schemas.microsoft.com/office/drawing/2014/main" id="{457F59CB-E825-224E-9FE5-CFE3362A4FC2}"/>
                  </a:ext>
                </a:extLst>
              </p:cNvPr>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10" name="Group 9">
              <a:extLst>
                <a:ext uri="{FF2B5EF4-FFF2-40B4-BE49-F238E27FC236}">
                  <a16:creationId xmlns:a16="http://schemas.microsoft.com/office/drawing/2014/main" id="{B9B9C1DE-1930-F74E-BC1E-A9DF5DFA2C81}"/>
                </a:ext>
              </a:extLst>
            </p:cNvPr>
            <p:cNvGrpSpPr/>
            <p:nvPr userDrawn="1"/>
          </p:nvGrpSpPr>
          <p:grpSpPr>
            <a:xfrm>
              <a:off x="228600" y="5162550"/>
              <a:ext cx="8686732" cy="91440"/>
              <a:chOff x="228600" y="5143500"/>
              <a:chExt cx="8686732" cy="152400"/>
            </a:xfrm>
          </p:grpSpPr>
          <p:cxnSp>
            <p:nvCxnSpPr>
              <p:cNvPr id="31" name="Straight Connector 30">
                <a:extLst>
                  <a:ext uri="{FF2B5EF4-FFF2-40B4-BE49-F238E27FC236}">
                    <a16:creationId xmlns:a16="http://schemas.microsoft.com/office/drawing/2014/main" id="{DE870546-5800-EA49-9048-7C6791FF2E49}"/>
                  </a:ext>
                </a:extLst>
              </p:cNvPr>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2" name="Straight Connector 31">
                <a:extLst>
                  <a:ext uri="{FF2B5EF4-FFF2-40B4-BE49-F238E27FC236}">
                    <a16:creationId xmlns:a16="http://schemas.microsoft.com/office/drawing/2014/main" id="{E4DD7448-BEB0-754D-AD36-948D8A082850}"/>
                  </a:ext>
                </a:extLst>
              </p:cNvPr>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DD4C78C-8063-2946-A1D9-FE74E98F5596}"/>
                  </a:ext>
                </a:extLst>
              </p:cNvPr>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4" name="Straight Connector 33">
                <a:extLst>
                  <a:ext uri="{FF2B5EF4-FFF2-40B4-BE49-F238E27FC236}">
                    <a16:creationId xmlns:a16="http://schemas.microsoft.com/office/drawing/2014/main" id="{DA76B0BC-BE4A-AE46-97CE-F51B280A3AB1}"/>
                  </a:ext>
                </a:extLst>
              </p:cNvPr>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5" name="Straight Connector 34">
                <a:extLst>
                  <a:ext uri="{FF2B5EF4-FFF2-40B4-BE49-F238E27FC236}">
                    <a16:creationId xmlns:a16="http://schemas.microsoft.com/office/drawing/2014/main" id="{92F4883B-9FBD-704A-9B16-B661682876BC}"/>
                  </a:ext>
                </a:extLst>
              </p:cNvPr>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6" name="Straight Connector 35">
                <a:extLst>
                  <a:ext uri="{FF2B5EF4-FFF2-40B4-BE49-F238E27FC236}">
                    <a16:creationId xmlns:a16="http://schemas.microsoft.com/office/drawing/2014/main" id="{0EF0106A-00A9-504C-A995-D42E05D45431}"/>
                  </a:ext>
                </a:extLst>
              </p:cNvPr>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7" name="Straight Connector 36">
                <a:extLst>
                  <a:ext uri="{FF2B5EF4-FFF2-40B4-BE49-F238E27FC236}">
                    <a16:creationId xmlns:a16="http://schemas.microsoft.com/office/drawing/2014/main" id="{E2345267-7F8D-E74E-ACCE-AA8935609C5E}"/>
                  </a:ext>
                </a:extLst>
              </p:cNvPr>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8DAC76AB-7C72-0548-BB9F-F38CBB488145}"/>
                  </a:ext>
                </a:extLst>
              </p:cNvPr>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9" name="Straight Connector 38">
                <a:extLst>
                  <a:ext uri="{FF2B5EF4-FFF2-40B4-BE49-F238E27FC236}">
                    <a16:creationId xmlns:a16="http://schemas.microsoft.com/office/drawing/2014/main" id="{144B3DED-96BA-A645-8FD2-8482E815AFEC}"/>
                  </a:ext>
                </a:extLst>
              </p:cNvPr>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0" name="Straight Connector 39">
                <a:extLst>
                  <a:ext uri="{FF2B5EF4-FFF2-40B4-BE49-F238E27FC236}">
                    <a16:creationId xmlns:a16="http://schemas.microsoft.com/office/drawing/2014/main" id="{1FC6A413-D96A-FB4F-9FF2-0BB751016858}"/>
                  </a:ext>
                </a:extLst>
              </p:cNvPr>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1" name="Straight Connector 40">
                <a:extLst>
                  <a:ext uri="{FF2B5EF4-FFF2-40B4-BE49-F238E27FC236}">
                    <a16:creationId xmlns:a16="http://schemas.microsoft.com/office/drawing/2014/main" id="{5733D315-DE3D-D54F-BA87-F2F385853F20}"/>
                  </a:ext>
                </a:extLst>
              </p:cNvPr>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11" name="Group 10">
              <a:extLst>
                <a:ext uri="{FF2B5EF4-FFF2-40B4-BE49-F238E27FC236}">
                  <a16:creationId xmlns:a16="http://schemas.microsoft.com/office/drawing/2014/main" id="{1B207CA8-EB76-B743-8A85-B7ACBC520F11}"/>
                </a:ext>
              </a:extLst>
            </p:cNvPr>
            <p:cNvGrpSpPr/>
            <p:nvPr userDrawn="1"/>
          </p:nvGrpSpPr>
          <p:grpSpPr>
            <a:xfrm>
              <a:off x="-109730" y="237744"/>
              <a:ext cx="91440" cy="4664456"/>
              <a:chOff x="-109730" y="237744"/>
              <a:chExt cx="91440" cy="4664456"/>
            </a:xfrm>
          </p:grpSpPr>
          <p:cxnSp>
            <p:nvCxnSpPr>
              <p:cNvPr id="22" name="Straight Connector 21">
                <a:extLst>
                  <a:ext uri="{FF2B5EF4-FFF2-40B4-BE49-F238E27FC236}">
                    <a16:creationId xmlns:a16="http://schemas.microsoft.com/office/drawing/2014/main" id="{ED5FA1F7-363F-6643-A003-9842EF53A731}"/>
                  </a:ext>
                </a:extLst>
              </p:cNvPr>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C3AF5D56-5516-284B-9654-E2B6279B8828}"/>
                  </a:ext>
                </a:extLst>
              </p:cNvPr>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F1B3FC26-15DF-6F4F-A223-8FE970E3829A}"/>
                  </a:ext>
                </a:extLst>
              </p:cNvPr>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A17C236B-7D2D-C142-B183-BB9AC0B66AF5}"/>
                  </a:ext>
                </a:extLst>
              </p:cNvPr>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10E3A085-7732-4846-A555-742FA530BA0B}"/>
                  </a:ext>
                </a:extLst>
              </p:cNvPr>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9037C913-5745-D74E-9990-FB855EAD27F6}"/>
                  </a:ext>
                </a:extLst>
              </p:cNvPr>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CAE69D8D-9BEB-FF47-8D16-E1B118686FDA}"/>
                  </a:ext>
                </a:extLst>
              </p:cNvPr>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B683BD67-7122-F74F-A570-E915F2F3B20D}"/>
                  </a:ext>
                </a:extLst>
              </p:cNvPr>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3467ECD9-3EED-9B4E-90CC-406E732A8D97}"/>
                  </a:ext>
                </a:extLst>
              </p:cNvPr>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12" name="Group 11">
              <a:extLst>
                <a:ext uri="{FF2B5EF4-FFF2-40B4-BE49-F238E27FC236}">
                  <a16:creationId xmlns:a16="http://schemas.microsoft.com/office/drawing/2014/main" id="{47CDE6A1-E551-5A44-9CFC-74330A166A01}"/>
                </a:ext>
              </a:extLst>
            </p:cNvPr>
            <p:cNvGrpSpPr/>
            <p:nvPr userDrawn="1"/>
          </p:nvGrpSpPr>
          <p:grpSpPr>
            <a:xfrm>
              <a:off x="9163050" y="237744"/>
              <a:ext cx="91440" cy="4663440"/>
              <a:chOff x="-109730" y="231394"/>
              <a:chExt cx="91440" cy="4663440"/>
            </a:xfrm>
          </p:grpSpPr>
          <p:cxnSp>
            <p:nvCxnSpPr>
              <p:cNvPr id="13" name="Straight Connector 12">
                <a:extLst>
                  <a:ext uri="{FF2B5EF4-FFF2-40B4-BE49-F238E27FC236}">
                    <a16:creationId xmlns:a16="http://schemas.microsoft.com/office/drawing/2014/main" id="{3D44D256-7A31-E14A-AC20-BDB5A99A36FC}"/>
                  </a:ext>
                </a:extLst>
              </p:cNvPr>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397C2D96-6942-7A49-A69A-A650FA8C6C33}"/>
                  </a:ext>
                </a:extLst>
              </p:cNvPr>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D168151-22D5-2C45-85FB-BF4F3C31A900}"/>
                  </a:ext>
                </a:extLst>
              </p:cNvPr>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E0EB40C2-6CBD-D44C-8908-E2EFBFA97C8B}"/>
                  </a:ext>
                </a:extLst>
              </p:cNvPr>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3839548C-A66E-314A-8F5E-6C1A03404C65}"/>
                  </a:ext>
                </a:extLst>
              </p:cNvPr>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36F7D969-5C05-5040-8EF4-0FA8A626B12E}"/>
                  </a:ext>
                </a:extLst>
              </p:cNvPr>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71868208-3A70-0248-BB47-D2B7BC3CA61E}"/>
                  </a:ext>
                </a:extLst>
              </p:cNvPr>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EC97DF16-119B-1541-810F-6DE0ABC7F26C}"/>
                  </a:ext>
                </a:extLst>
              </p:cNvPr>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8A91FA6A-DDA0-B349-859B-870A2A343F43}"/>
                  </a:ext>
                </a:extLst>
              </p:cNvPr>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
        <p:nvSpPr>
          <p:cNvPr id="2" name="Title Placeholder 1"/>
          <p:cNvSpPr>
            <a:spLocks noGrp="1"/>
          </p:cNvSpPr>
          <p:nvPr>
            <p:ph type="title"/>
          </p:nvPr>
        </p:nvSpPr>
        <p:spPr>
          <a:xfrm>
            <a:off x="208479" y="183473"/>
            <a:ext cx="3752612" cy="4096051"/>
          </a:xfrm>
          <a:prstGeom prst="rect">
            <a:avLst/>
          </a:prstGeom>
        </p:spPr>
        <p:txBody>
          <a:bodyPr vert="horz" lIns="0" tIns="0" rIns="0" bIns="0" rtlCol="0" anchor="t" anchorCtr="0">
            <a:noAutofit/>
          </a:bodyPr>
          <a:lstStyle/>
          <a:p>
            <a:r>
              <a:rPr lang="en-US" noProof="0"/>
              <a:t>Click to edit Master title style</a:t>
            </a:r>
            <a:endParaRPr lang="en-US" noProof="0" dirty="0"/>
          </a:p>
        </p:txBody>
      </p:sp>
      <p:sp>
        <p:nvSpPr>
          <p:cNvPr id="3" name="Text Placeholder 2"/>
          <p:cNvSpPr>
            <a:spLocks noGrp="1"/>
          </p:cNvSpPr>
          <p:nvPr>
            <p:ph type="body" idx="1"/>
          </p:nvPr>
        </p:nvSpPr>
        <p:spPr>
          <a:xfrm>
            <a:off x="4378048" y="175133"/>
            <a:ext cx="3752612" cy="4104391"/>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7" name="Slide Number Placeholder 6"/>
          <p:cNvSpPr>
            <a:spLocks noGrp="1"/>
          </p:cNvSpPr>
          <p:nvPr>
            <p:ph type="sldNum" sz="quarter" idx="4"/>
          </p:nvPr>
        </p:nvSpPr>
        <p:spPr>
          <a:xfrm>
            <a:off x="6254354" y="4401929"/>
            <a:ext cx="1876306" cy="125095"/>
          </a:xfrm>
          <a:prstGeom prst="rect">
            <a:avLst/>
          </a:prstGeom>
        </p:spPr>
        <p:txBody>
          <a:bodyPr vert="horz" lIns="0" tIns="0" rIns="0" bIns="0" rtlCol="0" anchor="ctr"/>
          <a:lstStyle>
            <a:lvl1pPr algn="r">
              <a:defRPr sz="547" baseline="0">
                <a:solidFill>
                  <a:schemeClr val="bg2"/>
                </a:solidFill>
                <a:latin typeface="+mn-lt"/>
                <a:ea typeface="Arial" charset="0"/>
                <a:cs typeface="Arial" charset="0"/>
              </a:defRPr>
            </a:lvl1pPr>
          </a:lstStyle>
          <a:p>
            <a:fld id="{D0BE6F14-FF48-0F4F-A8AA-2E3F25371E4A}" type="slidenum">
              <a:rPr lang="en-US" smtClean="0"/>
              <a:pPr/>
              <a:t>‹#›</a:t>
            </a:fld>
            <a:endParaRPr lang="en-US"/>
          </a:p>
        </p:txBody>
      </p:sp>
      <p:sp>
        <p:nvSpPr>
          <p:cNvPr id="9" name="Footer Placeholder 8"/>
          <p:cNvSpPr>
            <a:spLocks noGrp="1"/>
          </p:cNvSpPr>
          <p:nvPr>
            <p:ph type="ftr" sz="quarter" idx="3"/>
          </p:nvPr>
        </p:nvSpPr>
        <p:spPr>
          <a:xfrm>
            <a:off x="208478" y="4401929"/>
            <a:ext cx="5837397" cy="125095"/>
          </a:xfrm>
          <a:prstGeom prst="rect">
            <a:avLst/>
          </a:prstGeom>
        </p:spPr>
        <p:txBody>
          <a:bodyPr vert="horz" lIns="0" tIns="0" rIns="0" bIns="0" rtlCol="0" anchor="ctr"/>
          <a:lstStyle>
            <a:lvl1pPr algn="l">
              <a:defRPr sz="547" baseline="0">
                <a:solidFill>
                  <a:schemeClr val="bg2"/>
                </a:solidFill>
                <a:latin typeface="+mn-lt"/>
                <a:ea typeface="Arial" charset="0"/>
                <a:cs typeface="Arial" charset="0"/>
              </a:defRPr>
            </a:lvl1pPr>
          </a:lstStyle>
          <a:p>
            <a:r>
              <a:rPr lang="en-US" dirty="0"/>
              <a:t>© 2022 IBM Corporation</a:t>
            </a:r>
          </a:p>
        </p:txBody>
      </p:sp>
    </p:spTree>
    <p:extLst>
      <p:ext uri="{BB962C8B-B14F-4D97-AF65-F5344CB8AC3E}">
        <p14:creationId xmlns:p14="http://schemas.microsoft.com/office/powerpoint/2010/main" val="4061765775"/>
      </p:ext>
    </p:extLst>
  </p:cSld>
  <p:clrMap bg1="lt1" tx1="dk1" bg2="lt2" tx2="dk2" accent1="accent1" accent2="accent2" accent3="accent3" accent4="accent4" accent5="accent5" accent6="accent6" hlink="hlink" folHlink="folHlink"/>
  <p:sldLayoutIdLst>
    <p:sldLayoutId id="2147483792" r:id="rId1"/>
    <p:sldLayoutId id="2147483793" r:id="rId2"/>
    <p:sldLayoutId id="2147483794" r:id="rId3"/>
    <p:sldLayoutId id="2147483795" r:id="rId4"/>
    <p:sldLayoutId id="2147483796" r:id="rId5"/>
    <p:sldLayoutId id="2147483797" r:id="rId6"/>
    <p:sldLayoutId id="2147483798" r:id="rId7"/>
    <p:sldLayoutId id="2147483799" r:id="rId8"/>
    <p:sldLayoutId id="2147483800" r:id="rId9"/>
    <p:sldLayoutId id="2147483801" r:id="rId10"/>
    <p:sldLayoutId id="2147483802" r:id="rId11"/>
    <p:sldLayoutId id="2147483803" r:id="rId12"/>
  </p:sldLayoutIdLst>
  <p:hf hdr="0" dt="0"/>
  <p:txStyles>
    <p:titleStyle>
      <a:lvl1pPr algn="l" defTabSz="416966" rtl="0" eaLnBrk="1" latinLnBrk="0" hangingPunct="1">
        <a:lnSpc>
          <a:spcPct val="90000"/>
        </a:lnSpc>
        <a:spcBef>
          <a:spcPct val="0"/>
        </a:spcBef>
        <a:buNone/>
        <a:defRPr sz="2189" kern="1200">
          <a:solidFill>
            <a:schemeClr val="bg2"/>
          </a:solidFill>
          <a:latin typeface="+mj-lt"/>
          <a:ea typeface="Arial" charset="0"/>
          <a:cs typeface="Arial" charset="0"/>
        </a:defRPr>
      </a:lvl1pPr>
    </p:titleStyle>
    <p:bodyStyle>
      <a:lvl1pPr marL="0" indent="0" algn="l" defTabSz="416966" rtl="0" eaLnBrk="1" latinLnBrk="0" hangingPunct="1">
        <a:lnSpc>
          <a:spcPct val="100000"/>
        </a:lnSpc>
        <a:spcBef>
          <a:spcPts val="1003"/>
        </a:spcBef>
        <a:buFont typeface="Arial"/>
        <a:buNone/>
        <a:defRPr sz="1277" kern="1200">
          <a:solidFill>
            <a:schemeClr val="bg2"/>
          </a:solidFill>
          <a:latin typeface="+mn-lt"/>
          <a:ea typeface="Arial" charset="0"/>
          <a:cs typeface="Arial" charset="0"/>
        </a:defRPr>
      </a:lvl1pPr>
      <a:lvl2pPr marL="157811" indent="-157811" algn="l" defTabSz="416966" rtl="0" eaLnBrk="1" latinLnBrk="0" hangingPunct="1">
        <a:lnSpc>
          <a:spcPct val="100000"/>
        </a:lnSpc>
        <a:spcBef>
          <a:spcPts val="1003"/>
        </a:spcBef>
        <a:spcAft>
          <a:spcPts val="0"/>
        </a:spcAft>
        <a:buFont typeface="Arial"/>
        <a:buChar char="–"/>
        <a:defRPr sz="1277" kern="1200">
          <a:solidFill>
            <a:schemeClr val="bg2"/>
          </a:solidFill>
          <a:latin typeface="+mn-lt"/>
          <a:ea typeface="Arial" charset="0"/>
          <a:cs typeface="Arial" charset="0"/>
        </a:defRPr>
      </a:lvl2pPr>
      <a:lvl3pPr marL="361950" indent="-157811" algn="l" defTabSz="416966" rtl="0" eaLnBrk="1" latinLnBrk="0" hangingPunct="1">
        <a:lnSpc>
          <a:spcPct val="100000"/>
        </a:lnSpc>
        <a:spcBef>
          <a:spcPts val="1003"/>
        </a:spcBef>
        <a:spcAft>
          <a:spcPts val="0"/>
        </a:spcAft>
        <a:buFont typeface="Arial"/>
        <a:buChar char="•"/>
        <a:defRPr sz="1277" kern="1200">
          <a:solidFill>
            <a:schemeClr val="bg2"/>
          </a:solidFill>
          <a:latin typeface="+mn-lt"/>
          <a:ea typeface="Arial" charset="0"/>
          <a:cs typeface="Arial" charset="0"/>
        </a:defRPr>
      </a:lvl3pPr>
      <a:lvl4pPr marL="570433" indent="-153467" algn="l" defTabSz="416966" rtl="0" eaLnBrk="1" latinLnBrk="0" hangingPunct="1">
        <a:lnSpc>
          <a:spcPct val="100000"/>
        </a:lnSpc>
        <a:spcBef>
          <a:spcPts val="1003"/>
        </a:spcBef>
        <a:spcAft>
          <a:spcPts val="0"/>
        </a:spcAft>
        <a:buFont typeface="Arial"/>
        <a:buChar char="–"/>
        <a:defRPr sz="1277" kern="1200">
          <a:solidFill>
            <a:schemeClr val="bg2"/>
          </a:solidFill>
          <a:latin typeface="+mn-lt"/>
          <a:ea typeface="Arial" charset="0"/>
          <a:cs typeface="Arial" charset="0"/>
        </a:defRPr>
      </a:lvl4pPr>
      <a:lvl5pPr marL="732587" indent="-157811" algn="l" defTabSz="416966" rtl="0" eaLnBrk="1" latinLnBrk="0" hangingPunct="1">
        <a:lnSpc>
          <a:spcPct val="100000"/>
        </a:lnSpc>
        <a:spcBef>
          <a:spcPts val="1003"/>
        </a:spcBef>
        <a:spcAft>
          <a:spcPts val="0"/>
        </a:spcAft>
        <a:buFont typeface="Arial"/>
        <a:buChar char="»"/>
        <a:defRPr sz="1277" kern="1200">
          <a:solidFill>
            <a:schemeClr val="bg2"/>
          </a:solidFill>
          <a:latin typeface="+mn-lt"/>
          <a:ea typeface="Arial" charset="0"/>
          <a:cs typeface="Arial" charset="0"/>
        </a:defRPr>
      </a:lvl5pPr>
      <a:lvl6pPr marL="2293315" indent="-208483" algn="l" defTabSz="416966" rtl="0" eaLnBrk="1" latinLnBrk="0" hangingPunct="1">
        <a:spcBef>
          <a:spcPct val="20000"/>
        </a:spcBef>
        <a:buFont typeface="Arial"/>
        <a:buChar char="•"/>
        <a:defRPr sz="1824" kern="1200">
          <a:solidFill>
            <a:schemeClr val="tx1"/>
          </a:solidFill>
          <a:latin typeface="+mn-lt"/>
          <a:ea typeface="+mn-ea"/>
          <a:cs typeface="+mn-cs"/>
        </a:defRPr>
      </a:lvl6pPr>
      <a:lvl7pPr marL="2710282" indent="-208483" algn="l" defTabSz="416966" rtl="0" eaLnBrk="1" latinLnBrk="0" hangingPunct="1">
        <a:spcBef>
          <a:spcPct val="20000"/>
        </a:spcBef>
        <a:buFont typeface="Arial"/>
        <a:buChar char="•"/>
        <a:defRPr sz="1824" kern="1200">
          <a:solidFill>
            <a:schemeClr val="tx1"/>
          </a:solidFill>
          <a:latin typeface="+mn-lt"/>
          <a:ea typeface="+mn-ea"/>
          <a:cs typeface="+mn-cs"/>
        </a:defRPr>
      </a:lvl7pPr>
      <a:lvl8pPr marL="3127248" indent="-208483" algn="l" defTabSz="416966" rtl="0" eaLnBrk="1" latinLnBrk="0" hangingPunct="1">
        <a:spcBef>
          <a:spcPct val="20000"/>
        </a:spcBef>
        <a:buFont typeface="Arial"/>
        <a:buChar char="•"/>
        <a:defRPr sz="1824" kern="1200">
          <a:solidFill>
            <a:schemeClr val="tx1"/>
          </a:solidFill>
          <a:latin typeface="+mn-lt"/>
          <a:ea typeface="+mn-ea"/>
          <a:cs typeface="+mn-cs"/>
        </a:defRPr>
      </a:lvl8pPr>
      <a:lvl9pPr marL="3544214" indent="-208483" algn="l" defTabSz="416966" rtl="0" eaLnBrk="1" latinLnBrk="0" hangingPunct="1">
        <a:spcBef>
          <a:spcPct val="20000"/>
        </a:spcBef>
        <a:buFont typeface="Arial"/>
        <a:buChar char="•"/>
        <a:defRPr sz="1824" kern="1200">
          <a:solidFill>
            <a:schemeClr val="tx1"/>
          </a:solidFill>
          <a:latin typeface="+mn-lt"/>
          <a:ea typeface="+mn-ea"/>
          <a:cs typeface="+mn-cs"/>
        </a:defRPr>
      </a:lvl9pPr>
    </p:bodyStyle>
    <p:otherStyle>
      <a:defPPr>
        <a:defRPr lang="en-US"/>
      </a:defPPr>
      <a:lvl1pPr marL="0" algn="l" defTabSz="416966" rtl="0" eaLnBrk="1" latinLnBrk="0" hangingPunct="1">
        <a:defRPr sz="1642" kern="1200">
          <a:solidFill>
            <a:schemeClr val="tx1"/>
          </a:solidFill>
          <a:latin typeface="+mn-lt"/>
          <a:ea typeface="+mn-ea"/>
          <a:cs typeface="+mn-cs"/>
        </a:defRPr>
      </a:lvl1pPr>
      <a:lvl2pPr marL="416966" algn="l" defTabSz="416966" rtl="0" eaLnBrk="1" latinLnBrk="0" hangingPunct="1">
        <a:defRPr sz="1642" kern="1200">
          <a:solidFill>
            <a:schemeClr val="tx1"/>
          </a:solidFill>
          <a:latin typeface="+mn-lt"/>
          <a:ea typeface="+mn-ea"/>
          <a:cs typeface="+mn-cs"/>
        </a:defRPr>
      </a:lvl2pPr>
      <a:lvl3pPr marL="833933" algn="l" defTabSz="416966" rtl="0" eaLnBrk="1" latinLnBrk="0" hangingPunct="1">
        <a:defRPr sz="1642" kern="1200">
          <a:solidFill>
            <a:schemeClr val="tx1"/>
          </a:solidFill>
          <a:latin typeface="+mn-lt"/>
          <a:ea typeface="+mn-ea"/>
          <a:cs typeface="+mn-cs"/>
        </a:defRPr>
      </a:lvl3pPr>
      <a:lvl4pPr marL="1250899" algn="l" defTabSz="416966" rtl="0" eaLnBrk="1" latinLnBrk="0" hangingPunct="1">
        <a:defRPr sz="1642" kern="1200">
          <a:solidFill>
            <a:schemeClr val="tx1"/>
          </a:solidFill>
          <a:latin typeface="+mn-lt"/>
          <a:ea typeface="+mn-ea"/>
          <a:cs typeface="+mn-cs"/>
        </a:defRPr>
      </a:lvl4pPr>
      <a:lvl5pPr marL="1667866" algn="l" defTabSz="416966" rtl="0" eaLnBrk="1" latinLnBrk="0" hangingPunct="1">
        <a:defRPr sz="1642" kern="1200">
          <a:solidFill>
            <a:schemeClr val="tx1"/>
          </a:solidFill>
          <a:latin typeface="+mn-lt"/>
          <a:ea typeface="+mn-ea"/>
          <a:cs typeface="+mn-cs"/>
        </a:defRPr>
      </a:lvl5pPr>
      <a:lvl6pPr marL="2084832" algn="l" defTabSz="416966" rtl="0" eaLnBrk="1" latinLnBrk="0" hangingPunct="1">
        <a:defRPr sz="1642" kern="1200">
          <a:solidFill>
            <a:schemeClr val="tx1"/>
          </a:solidFill>
          <a:latin typeface="+mn-lt"/>
          <a:ea typeface="+mn-ea"/>
          <a:cs typeface="+mn-cs"/>
        </a:defRPr>
      </a:lvl6pPr>
      <a:lvl7pPr marL="2501798" algn="l" defTabSz="416966" rtl="0" eaLnBrk="1" latinLnBrk="0" hangingPunct="1">
        <a:defRPr sz="1642" kern="1200">
          <a:solidFill>
            <a:schemeClr val="tx1"/>
          </a:solidFill>
          <a:latin typeface="+mn-lt"/>
          <a:ea typeface="+mn-ea"/>
          <a:cs typeface="+mn-cs"/>
        </a:defRPr>
      </a:lvl7pPr>
      <a:lvl8pPr marL="2918765" algn="l" defTabSz="416966" rtl="0" eaLnBrk="1" latinLnBrk="0" hangingPunct="1">
        <a:defRPr sz="1642" kern="1200">
          <a:solidFill>
            <a:schemeClr val="tx1"/>
          </a:solidFill>
          <a:latin typeface="+mn-lt"/>
          <a:ea typeface="+mn-ea"/>
          <a:cs typeface="+mn-cs"/>
        </a:defRPr>
      </a:lvl8pPr>
      <a:lvl9pPr marL="3335731" algn="l" defTabSz="416966" rtl="0" eaLnBrk="1" latinLnBrk="0" hangingPunct="1">
        <a:defRPr sz="1642"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8479" y="183473"/>
            <a:ext cx="3752612" cy="4096051"/>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378048" y="175133"/>
            <a:ext cx="3752612" cy="4104391"/>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254354" y="4401929"/>
            <a:ext cx="1876306" cy="125095"/>
          </a:xfrm>
          <a:prstGeom prst="rect">
            <a:avLst/>
          </a:prstGeom>
        </p:spPr>
        <p:txBody>
          <a:bodyPr vert="horz" lIns="0" tIns="0" rIns="0" bIns="0" rtlCol="0" anchor="ctr"/>
          <a:lstStyle>
            <a:lvl1pPr algn="r">
              <a:defRPr sz="547" baseline="0">
                <a:solidFill>
                  <a:schemeClr val="tx1"/>
                </a:solidFill>
                <a:latin typeface="+mn-lt"/>
                <a:ea typeface="Arial" charset="0"/>
                <a:cs typeface="Arial" charset="0"/>
              </a:defRPr>
            </a:lvl1pPr>
          </a:lstStyle>
          <a:p>
            <a:fld id="{D0BE6F14-FF48-0F4F-A8AA-2E3F25371E4A}" type="slidenum">
              <a:rPr lang="en-US" smtClean="0"/>
              <a:pPr/>
              <a:t>‹#›</a:t>
            </a:fld>
            <a:endParaRPr lang="en-US" dirty="0"/>
          </a:p>
        </p:txBody>
      </p:sp>
      <p:sp>
        <p:nvSpPr>
          <p:cNvPr id="9" name="Footer Placeholder 8"/>
          <p:cNvSpPr>
            <a:spLocks noGrp="1"/>
          </p:cNvSpPr>
          <p:nvPr>
            <p:ph type="ftr" sz="quarter" idx="3"/>
          </p:nvPr>
        </p:nvSpPr>
        <p:spPr>
          <a:xfrm>
            <a:off x="208478" y="4401929"/>
            <a:ext cx="5837397" cy="125095"/>
          </a:xfrm>
          <a:prstGeom prst="rect">
            <a:avLst/>
          </a:prstGeom>
        </p:spPr>
        <p:txBody>
          <a:bodyPr vert="horz" lIns="0" tIns="0" rIns="0" bIns="0" rtlCol="0" anchor="ctr"/>
          <a:lstStyle>
            <a:lvl1pPr algn="l">
              <a:defRPr sz="547" baseline="0">
                <a:solidFill>
                  <a:schemeClr val="tx1"/>
                </a:solidFill>
                <a:latin typeface="+mn-lt"/>
                <a:ea typeface="Arial" charset="0"/>
                <a:cs typeface="Arial" charset="0"/>
              </a:defRPr>
            </a:lvl1pPr>
          </a:lstStyle>
          <a:p>
            <a:r>
              <a:rPr lang="en-US" dirty="0"/>
              <a:t>© 2022 IBM Corporation</a:t>
            </a:r>
          </a:p>
        </p:txBody>
      </p:sp>
    </p:spTree>
    <p:extLst>
      <p:ext uri="{BB962C8B-B14F-4D97-AF65-F5344CB8AC3E}">
        <p14:creationId xmlns:p14="http://schemas.microsoft.com/office/powerpoint/2010/main" val="3515851384"/>
      </p:ext>
    </p:extLst>
  </p:cSld>
  <p:clrMap bg1="lt1" tx1="dk1" bg2="lt2" tx2="dk2" accent1="accent1" accent2="accent2" accent3="accent3" accent4="accent4" accent5="accent5" accent6="accent6" hlink="hlink" folHlink="folHlink"/>
  <p:sldLayoutIdLst>
    <p:sldLayoutId id="2147483805" r:id="rId1"/>
    <p:sldLayoutId id="2147483806" r:id="rId2"/>
    <p:sldLayoutId id="2147483807" r:id="rId3"/>
    <p:sldLayoutId id="2147483808" r:id="rId4"/>
    <p:sldLayoutId id="2147483809" r:id="rId5"/>
    <p:sldLayoutId id="2147483810" r:id="rId6"/>
    <p:sldLayoutId id="2147483811" r:id="rId7"/>
    <p:sldLayoutId id="2147483812" r:id="rId8"/>
    <p:sldLayoutId id="2147483813" r:id="rId9"/>
    <p:sldLayoutId id="2147483814" r:id="rId10"/>
    <p:sldLayoutId id="2147483815" r:id="rId11"/>
    <p:sldLayoutId id="2147483816" r:id="rId12"/>
    <p:sldLayoutId id="2147483817" r:id="rId13"/>
    <p:sldLayoutId id="2147483818" r:id="rId14"/>
    <p:sldLayoutId id="2147483819" r:id="rId15"/>
    <p:sldLayoutId id="2147483820" r:id="rId16"/>
    <p:sldLayoutId id="2147483821" r:id="rId17"/>
    <p:sldLayoutId id="2147483822" r:id="rId18"/>
    <p:sldLayoutId id="2147483823" r:id="rId19"/>
    <p:sldLayoutId id="2147483824" r:id="rId20"/>
    <p:sldLayoutId id="2147483825" r:id="rId21"/>
    <p:sldLayoutId id="2147483826" r:id="rId22"/>
    <p:sldLayoutId id="2147483827" r:id="rId23"/>
    <p:sldLayoutId id="2147483828" r:id="rId24"/>
    <p:sldLayoutId id="2147483829" r:id="rId25"/>
    <p:sldLayoutId id="2147483830" r:id="rId26"/>
    <p:sldLayoutId id="2147483831" r:id="rId27"/>
    <p:sldLayoutId id="2147483832" r:id="rId28"/>
    <p:sldLayoutId id="2147483833" r:id="rId29"/>
    <p:sldLayoutId id="2147483834" r:id="rId30"/>
    <p:sldLayoutId id="2147483835" r:id="rId31"/>
    <p:sldLayoutId id="2147483836" r:id="rId32"/>
    <p:sldLayoutId id="2147483837" r:id="rId33"/>
    <p:sldLayoutId id="2147483838" r:id="rId34"/>
    <p:sldLayoutId id="2147483839" r:id="rId35"/>
    <p:sldLayoutId id="2147483840" r:id="rId36"/>
    <p:sldLayoutId id="2147483841" r:id="rId37"/>
  </p:sldLayoutIdLst>
  <p:hf hdr="0" dt="0"/>
  <p:txStyles>
    <p:titleStyle>
      <a:lvl1pPr algn="l" defTabSz="416966" rtl="0" eaLnBrk="1" latinLnBrk="0" hangingPunct="1">
        <a:lnSpc>
          <a:spcPct val="90000"/>
        </a:lnSpc>
        <a:spcBef>
          <a:spcPct val="0"/>
        </a:spcBef>
        <a:buNone/>
        <a:defRPr sz="2189" kern="1200">
          <a:solidFill>
            <a:schemeClr val="tx1"/>
          </a:solidFill>
          <a:latin typeface="+mj-lt"/>
          <a:ea typeface="Arial" charset="0"/>
          <a:cs typeface="Arial" charset="0"/>
        </a:defRPr>
      </a:lvl1pPr>
    </p:titleStyle>
    <p:bodyStyle>
      <a:lvl1pPr marL="0" indent="0" algn="l" defTabSz="416966" rtl="0" eaLnBrk="1" latinLnBrk="0" hangingPunct="1">
        <a:lnSpc>
          <a:spcPct val="100000"/>
        </a:lnSpc>
        <a:spcBef>
          <a:spcPts val="1003"/>
        </a:spcBef>
        <a:buFont typeface="Arial"/>
        <a:buNone/>
        <a:defRPr sz="1277" kern="1200">
          <a:solidFill>
            <a:schemeClr val="tx1"/>
          </a:solidFill>
          <a:latin typeface="+mn-lt"/>
          <a:ea typeface="Arial" charset="0"/>
          <a:cs typeface="Arial" charset="0"/>
        </a:defRPr>
      </a:lvl1pPr>
      <a:lvl2pPr marL="157811" indent="-157811" algn="l" defTabSz="416966" rtl="0" eaLnBrk="1" latinLnBrk="0" hangingPunct="1">
        <a:lnSpc>
          <a:spcPct val="100000"/>
        </a:lnSpc>
        <a:spcBef>
          <a:spcPts val="1003"/>
        </a:spcBef>
        <a:spcAft>
          <a:spcPts val="0"/>
        </a:spcAft>
        <a:buFont typeface="Arial"/>
        <a:buChar char="–"/>
        <a:defRPr sz="1277" kern="1200">
          <a:solidFill>
            <a:schemeClr val="tx1"/>
          </a:solidFill>
          <a:latin typeface="+mn-lt"/>
          <a:ea typeface="Arial" charset="0"/>
          <a:cs typeface="Arial" charset="0"/>
        </a:defRPr>
      </a:lvl2pPr>
      <a:lvl3pPr marL="361950" indent="-157811" algn="l" defTabSz="416966" rtl="0" eaLnBrk="1" latinLnBrk="0" hangingPunct="1">
        <a:lnSpc>
          <a:spcPct val="100000"/>
        </a:lnSpc>
        <a:spcBef>
          <a:spcPts val="1003"/>
        </a:spcBef>
        <a:spcAft>
          <a:spcPts val="0"/>
        </a:spcAft>
        <a:buFont typeface="Arial"/>
        <a:buChar char="•"/>
        <a:defRPr sz="1277" kern="1200">
          <a:solidFill>
            <a:schemeClr val="tx1"/>
          </a:solidFill>
          <a:latin typeface="+mn-lt"/>
          <a:ea typeface="Arial" charset="0"/>
          <a:cs typeface="Arial" charset="0"/>
        </a:defRPr>
      </a:lvl3pPr>
      <a:lvl4pPr marL="570433" indent="-153467" algn="l" defTabSz="416966" rtl="0" eaLnBrk="1" latinLnBrk="0" hangingPunct="1">
        <a:lnSpc>
          <a:spcPct val="100000"/>
        </a:lnSpc>
        <a:spcBef>
          <a:spcPts val="1003"/>
        </a:spcBef>
        <a:spcAft>
          <a:spcPts val="0"/>
        </a:spcAft>
        <a:buFont typeface="Arial"/>
        <a:buChar char="–"/>
        <a:defRPr sz="1277" kern="1200">
          <a:solidFill>
            <a:schemeClr val="tx1"/>
          </a:solidFill>
          <a:latin typeface="+mn-lt"/>
          <a:ea typeface="Arial" charset="0"/>
          <a:cs typeface="Arial" charset="0"/>
        </a:defRPr>
      </a:lvl4pPr>
      <a:lvl5pPr marL="732587" indent="-157811" algn="l" defTabSz="416966" rtl="0" eaLnBrk="1" latinLnBrk="0" hangingPunct="1">
        <a:lnSpc>
          <a:spcPct val="100000"/>
        </a:lnSpc>
        <a:spcBef>
          <a:spcPts val="1003"/>
        </a:spcBef>
        <a:spcAft>
          <a:spcPts val="0"/>
        </a:spcAft>
        <a:buFont typeface="Arial"/>
        <a:buChar char="»"/>
        <a:defRPr sz="1277" kern="1200">
          <a:solidFill>
            <a:schemeClr val="tx1"/>
          </a:solidFill>
          <a:latin typeface="+mn-lt"/>
          <a:ea typeface="Arial" charset="0"/>
          <a:cs typeface="Arial" charset="0"/>
        </a:defRPr>
      </a:lvl5pPr>
      <a:lvl6pPr marL="2293315" indent="-208483" algn="l" defTabSz="416966" rtl="0" eaLnBrk="1" latinLnBrk="0" hangingPunct="1">
        <a:spcBef>
          <a:spcPct val="20000"/>
        </a:spcBef>
        <a:buFont typeface="Arial"/>
        <a:buChar char="•"/>
        <a:defRPr sz="1824" kern="1200">
          <a:solidFill>
            <a:schemeClr val="tx1"/>
          </a:solidFill>
          <a:latin typeface="+mn-lt"/>
          <a:ea typeface="+mn-ea"/>
          <a:cs typeface="+mn-cs"/>
        </a:defRPr>
      </a:lvl6pPr>
      <a:lvl7pPr marL="2710282" indent="-208483" algn="l" defTabSz="416966" rtl="0" eaLnBrk="1" latinLnBrk="0" hangingPunct="1">
        <a:spcBef>
          <a:spcPct val="20000"/>
        </a:spcBef>
        <a:buFont typeface="Arial"/>
        <a:buChar char="•"/>
        <a:defRPr sz="1824" kern="1200">
          <a:solidFill>
            <a:schemeClr val="tx1"/>
          </a:solidFill>
          <a:latin typeface="+mn-lt"/>
          <a:ea typeface="+mn-ea"/>
          <a:cs typeface="+mn-cs"/>
        </a:defRPr>
      </a:lvl7pPr>
      <a:lvl8pPr marL="3127248" indent="-208483" algn="l" defTabSz="416966" rtl="0" eaLnBrk="1" latinLnBrk="0" hangingPunct="1">
        <a:spcBef>
          <a:spcPct val="20000"/>
        </a:spcBef>
        <a:buFont typeface="Arial"/>
        <a:buChar char="•"/>
        <a:defRPr sz="1824" kern="1200">
          <a:solidFill>
            <a:schemeClr val="tx1"/>
          </a:solidFill>
          <a:latin typeface="+mn-lt"/>
          <a:ea typeface="+mn-ea"/>
          <a:cs typeface="+mn-cs"/>
        </a:defRPr>
      </a:lvl8pPr>
      <a:lvl9pPr marL="3544214" indent="-208483" algn="l" defTabSz="416966" rtl="0" eaLnBrk="1" latinLnBrk="0" hangingPunct="1">
        <a:spcBef>
          <a:spcPct val="20000"/>
        </a:spcBef>
        <a:buFont typeface="Arial"/>
        <a:buChar char="•"/>
        <a:defRPr sz="1824" kern="1200">
          <a:solidFill>
            <a:schemeClr val="tx1"/>
          </a:solidFill>
          <a:latin typeface="+mn-lt"/>
          <a:ea typeface="+mn-ea"/>
          <a:cs typeface="+mn-cs"/>
        </a:defRPr>
      </a:lvl9pPr>
    </p:bodyStyle>
    <p:otherStyle>
      <a:defPPr>
        <a:defRPr lang="en-US"/>
      </a:defPPr>
      <a:lvl1pPr marL="0" algn="l" defTabSz="416966" rtl="0" eaLnBrk="1" latinLnBrk="0" hangingPunct="1">
        <a:defRPr sz="1642" kern="1200">
          <a:solidFill>
            <a:schemeClr val="tx1"/>
          </a:solidFill>
          <a:latin typeface="+mn-lt"/>
          <a:ea typeface="+mn-ea"/>
          <a:cs typeface="+mn-cs"/>
        </a:defRPr>
      </a:lvl1pPr>
      <a:lvl2pPr marL="416966" algn="l" defTabSz="416966" rtl="0" eaLnBrk="1" latinLnBrk="0" hangingPunct="1">
        <a:defRPr sz="1642" kern="1200">
          <a:solidFill>
            <a:schemeClr val="tx1"/>
          </a:solidFill>
          <a:latin typeface="+mn-lt"/>
          <a:ea typeface="+mn-ea"/>
          <a:cs typeface="+mn-cs"/>
        </a:defRPr>
      </a:lvl2pPr>
      <a:lvl3pPr marL="833933" algn="l" defTabSz="416966" rtl="0" eaLnBrk="1" latinLnBrk="0" hangingPunct="1">
        <a:defRPr sz="1642" kern="1200">
          <a:solidFill>
            <a:schemeClr val="tx1"/>
          </a:solidFill>
          <a:latin typeface="+mn-lt"/>
          <a:ea typeface="+mn-ea"/>
          <a:cs typeface="+mn-cs"/>
        </a:defRPr>
      </a:lvl3pPr>
      <a:lvl4pPr marL="1250899" algn="l" defTabSz="416966" rtl="0" eaLnBrk="1" latinLnBrk="0" hangingPunct="1">
        <a:defRPr sz="1642" kern="1200">
          <a:solidFill>
            <a:schemeClr val="tx1"/>
          </a:solidFill>
          <a:latin typeface="+mn-lt"/>
          <a:ea typeface="+mn-ea"/>
          <a:cs typeface="+mn-cs"/>
        </a:defRPr>
      </a:lvl4pPr>
      <a:lvl5pPr marL="1667866" algn="l" defTabSz="416966" rtl="0" eaLnBrk="1" latinLnBrk="0" hangingPunct="1">
        <a:defRPr sz="1642" kern="1200">
          <a:solidFill>
            <a:schemeClr val="tx1"/>
          </a:solidFill>
          <a:latin typeface="+mn-lt"/>
          <a:ea typeface="+mn-ea"/>
          <a:cs typeface="+mn-cs"/>
        </a:defRPr>
      </a:lvl5pPr>
      <a:lvl6pPr marL="2084832" algn="l" defTabSz="416966" rtl="0" eaLnBrk="1" latinLnBrk="0" hangingPunct="1">
        <a:defRPr sz="1642" kern="1200">
          <a:solidFill>
            <a:schemeClr val="tx1"/>
          </a:solidFill>
          <a:latin typeface="+mn-lt"/>
          <a:ea typeface="+mn-ea"/>
          <a:cs typeface="+mn-cs"/>
        </a:defRPr>
      </a:lvl6pPr>
      <a:lvl7pPr marL="2501798" algn="l" defTabSz="416966" rtl="0" eaLnBrk="1" latinLnBrk="0" hangingPunct="1">
        <a:defRPr sz="1642" kern="1200">
          <a:solidFill>
            <a:schemeClr val="tx1"/>
          </a:solidFill>
          <a:latin typeface="+mn-lt"/>
          <a:ea typeface="+mn-ea"/>
          <a:cs typeface="+mn-cs"/>
        </a:defRPr>
      </a:lvl7pPr>
      <a:lvl8pPr marL="2918765" algn="l" defTabSz="416966" rtl="0" eaLnBrk="1" latinLnBrk="0" hangingPunct="1">
        <a:defRPr sz="1642" kern="1200">
          <a:solidFill>
            <a:schemeClr val="tx1"/>
          </a:solidFill>
          <a:latin typeface="+mn-lt"/>
          <a:ea typeface="+mn-ea"/>
          <a:cs typeface="+mn-cs"/>
        </a:defRPr>
      </a:lvl8pPr>
      <a:lvl9pPr marL="3335731" algn="l" defTabSz="416966" rtl="0" eaLnBrk="1" latinLnBrk="0" hangingPunct="1">
        <a:defRPr sz="1642"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191800" y="183473"/>
            <a:ext cx="3777630" cy="3916864"/>
          </a:xfrm>
          <a:prstGeom prst="rect">
            <a:avLst/>
          </a:prstGeom>
        </p:spPr>
        <p:txBody>
          <a:bodyPr vert="horz" lIns="0" tIns="0" rIns="0" bIns="0" rtlCol="0" anchor="t">
            <a:noAutofit/>
          </a:bodyPr>
          <a:lstStyle/>
          <a:p>
            <a:r>
              <a:rPr lang="en-US"/>
              <a:t>Click to edit Master title style</a:t>
            </a:r>
            <a:endParaRPr lang="en-US" dirty="0"/>
          </a:p>
        </p:txBody>
      </p:sp>
      <p:sp>
        <p:nvSpPr>
          <p:cNvPr id="5" name="Text Placeholder"/>
          <p:cNvSpPr>
            <a:spLocks noGrp="1"/>
          </p:cNvSpPr>
          <p:nvPr>
            <p:ph type="body" idx="1"/>
          </p:nvPr>
        </p:nvSpPr>
        <p:spPr>
          <a:xfrm>
            <a:off x="4369708" y="183473"/>
            <a:ext cx="3760951" cy="3916864"/>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p:cNvSpPr>
            <a:spLocks noGrp="1"/>
          </p:cNvSpPr>
          <p:nvPr>
            <p:ph type="ftr" sz="quarter" idx="3"/>
          </p:nvPr>
        </p:nvSpPr>
        <p:spPr>
          <a:xfrm>
            <a:off x="208539" y="4378326"/>
            <a:ext cx="3752553" cy="152025"/>
          </a:xfrm>
          <a:prstGeom prst="rect">
            <a:avLst/>
          </a:prstGeom>
        </p:spPr>
        <p:txBody>
          <a:bodyPr vert="horz" lIns="0" tIns="0" rIns="0" bIns="0" rtlCol="0" anchor="ctr"/>
          <a:lstStyle>
            <a:lvl1pPr marL="0" marR="0" indent="0" algn="l" defTabSz="625625" rtl="0" eaLnBrk="1" fontAlgn="auto" latinLnBrk="0" hangingPunct="1">
              <a:lnSpc>
                <a:spcPct val="100000"/>
              </a:lnSpc>
              <a:spcBef>
                <a:spcPts val="0"/>
              </a:spcBef>
              <a:spcAft>
                <a:spcPts val="0"/>
              </a:spcAft>
              <a:buClrTx/>
              <a:buSzTx/>
              <a:buFontTx/>
              <a:buNone/>
              <a:tabLst/>
              <a:defRPr sz="547" b="0" i="0">
                <a:solidFill>
                  <a:schemeClr val="tx1"/>
                </a:solidFill>
                <a:latin typeface="IBM Plex Sans" panose="020B0503050203000203" pitchFamily="34" charset="0"/>
              </a:defRPr>
            </a:lvl1pPr>
          </a:lstStyle>
          <a:p>
            <a:r>
              <a:rPr lang="en-US" dirty="0"/>
              <a:t>IBM Z Design Council / Confidential / © 2022 IBM Corporation</a:t>
            </a:r>
          </a:p>
        </p:txBody>
      </p:sp>
      <p:sp>
        <p:nvSpPr>
          <p:cNvPr id="8" name="Slide Number Placeholder"/>
          <p:cNvSpPr>
            <a:spLocks noGrp="1"/>
          </p:cNvSpPr>
          <p:nvPr>
            <p:ph type="sldNum" sz="quarter" idx="4"/>
          </p:nvPr>
        </p:nvSpPr>
        <p:spPr>
          <a:xfrm>
            <a:off x="6462833" y="4378326"/>
            <a:ext cx="1667766" cy="152025"/>
          </a:xfrm>
          <a:prstGeom prst="rect">
            <a:avLst/>
          </a:prstGeom>
        </p:spPr>
        <p:txBody>
          <a:bodyPr vert="horz" lIns="0" tIns="0" rIns="0" bIns="0" rtlCol="0" anchor="ctr"/>
          <a:lstStyle>
            <a:lvl1pPr algn="r">
              <a:defRPr sz="547" b="0" i="0">
                <a:solidFill>
                  <a:schemeClr val="tx1"/>
                </a:solidFill>
                <a:latin typeface="IBM Plex Sans" panose="020B0503050203000203" pitchFamily="34" charset="0"/>
              </a:defRPr>
            </a:lvl1pPr>
          </a:lstStyle>
          <a:p>
            <a:fld id="{59395FB3-9C97-154F-86B2-7E381B951268}" type="slidenum">
              <a:rPr lang="en-US" smtClean="0"/>
              <a:pPr/>
              <a:t>‹#›</a:t>
            </a:fld>
            <a:endParaRPr lang="en-US" dirty="0"/>
          </a:p>
        </p:txBody>
      </p:sp>
      <p:grpSp>
        <p:nvGrpSpPr>
          <p:cNvPr id="3" name="Group 2">
            <a:extLst>
              <a:ext uri="{FF2B5EF4-FFF2-40B4-BE49-F238E27FC236}">
                <a16:creationId xmlns:a16="http://schemas.microsoft.com/office/drawing/2014/main" id="{720BB8D8-C46D-7A4B-97AF-798F102BA8D4}"/>
              </a:ext>
            </a:extLst>
          </p:cNvPr>
          <p:cNvGrpSpPr/>
          <p:nvPr userDrawn="1"/>
        </p:nvGrpSpPr>
        <p:grpSpPr>
          <a:xfrm>
            <a:off x="-100071" y="-100771"/>
            <a:ext cx="8539974" cy="4892605"/>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a:extLst>
                  <a:ext uri="{C183D7F6-B498-43B3-948B-1728B52AA6E4}">
                    <adec:decorative xmlns:adec="http://schemas.microsoft.com/office/drawing/2017/decorative" val="1"/>
                  </a:ext>
                </a:extLst>
              </p:cNvPr>
              <p:cNvCxnSpPr/>
              <p:nvPr userDrawn="1"/>
            </p:nvCxnSpPr>
            <p:spPr bwMode="auto">
              <a:xfrm rot="5400000" flipH="1">
                <a:off x="1524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a:extLst>
                  <a:ext uri="{C183D7F6-B498-43B3-948B-1728B52AA6E4}">
                    <adec:decorative xmlns:adec="http://schemas.microsoft.com/office/drawing/2017/decorative" val="1"/>
                  </a:ext>
                </a:extLst>
              </p:cNvPr>
              <p:cNvCxnSpPr/>
              <p:nvPr userDrawn="1"/>
            </p:nvCxnSpPr>
            <p:spPr bwMode="auto">
              <a:xfrm rot="5400000" flipH="1">
                <a:off x="19812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a:extLst>
                  <a:ext uri="{C183D7F6-B498-43B3-948B-1728B52AA6E4}">
                    <adec:decorative xmlns:adec="http://schemas.microsoft.com/office/drawing/2017/decorative" val="1"/>
                  </a:ext>
                </a:extLst>
              </p:cNvPr>
              <p:cNvCxnSpPr/>
              <p:nvPr userDrawn="1"/>
            </p:nvCxnSpPr>
            <p:spPr bwMode="auto">
              <a:xfrm rot="5400000" flipH="1">
                <a:off x="22098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a:extLst>
                  <a:ext uri="{C183D7F6-B498-43B3-948B-1728B52AA6E4}">
                    <adec:decorative xmlns:adec="http://schemas.microsoft.com/office/drawing/2017/decorative" val="1"/>
                  </a:ext>
                </a:extLst>
              </p:cNvPr>
              <p:cNvCxnSpPr/>
              <p:nvPr userDrawn="1"/>
            </p:nvCxnSpPr>
            <p:spPr bwMode="auto">
              <a:xfrm rot="5400000" flipH="1">
                <a:off x="24384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a:extLst>
                  <a:ext uri="{C183D7F6-B498-43B3-948B-1728B52AA6E4}">
                    <adec:decorative xmlns:adec="http://schemas.microsoft.com/office/drawing/2017/decorative" val="1"/>
                  </a:ext>
                </a:extLst>
              </p:cNvPr>
              <p:cNvCxnSpPr/>
              <p:nvPr userDrawn="1"/>
            </p:nvCxnSpPr>
            <p:spPr bwMode="auto">
              <a:xfrm rot="5400000" flipH="1">
                <a:off x="42672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a:extLst>
                  <a:ext uri="{C183D7F6-B498-43B3-948B-1728B52AA6E4}">
                    <adec:decorative xmlns:adec="http://schemas.microsoft.com/office/drawing/2017/decorative" val="1"/>
                  </a:ext>
                </a:extLst>
              </p:cNvPr>
              <p:cNvCxnSpPr/>
              <p:nvPr userDrawn="1"/>
            </p:nvCxnSpPr>
            <p:spPr bwMode="auto">
              <a:xfrm rot="5400000" flipH="1">
                <a:off x="44958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a:extLst>
                  <a:ext uri="{C183D7F6-B498-43B3-948B-1728B52AA6E4}">
                    <adec:decorative xmlns:adec="http://schemas.microsoft.com/office/drawing/2017/decorative" val="1"/>
                  </a:ext>
                </a:extLst>
              </p:cNvPr>
              <p:cNvCxnSpPr/>
              <p:nvPr userDrawn="1"/>
            </p:nvCxnSpPr>
            <p:spPr bwMode="auto">
              <a:xfrm rot="5400000" flipH="1">
                <a:off x="47244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a:extLst>
                  <a:ext uri="{C183D7F6-B498-43B3-948B-1728B52AA6E4}">
                    <adec:decorative xmlns:adec="http://schemas.microsoft.com/office/drawing/2017/decorative" val="1"/>
                  </a:ext>
                </a:extLst>
              </p:cNvPr>
              <p:cNvCxnSpPr/>
              <p:nvPr userDrawn="1"/>
            </p:nvCxnSpPr>
            <p:spPr bwMode="auto">
              <a:xfrm rot="5400000" flipH="1">
                <a:off x="65532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a:extLst>
                  <a:ext uri="{C183D7F6-B498-43B3-948B-1728B52AA6E4}">
                    <adec:decorative xmlns:adec="http://schemas.microsoft.com/office/drawing/2017/decorative" val="1"/>
                  </a:ext>
                </a:extLst>
              </p:cNvPr>
              <p:cNvCxnSpPr/>
              <p:nvPr userDrawn="1"/>
            </p:nvCxnSpPr>
            <p:spPr bwMode="auto">
              <a:xfrm rot="5400000" flipH="1">
                <a:off x="67818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a:extLst>
                  <a:ext uri="{C183D7F6-B498-43B3-948B-1728B52AA6E4}">
                    <adec:decorative xmlns:adec="http://schemas.microsoft.com/office/drawing/2017/decorative" val="1"/>
                  </a:ext>
                </a:extLst>
              </p:cNvPr>
              <p:cNvCxnSpPr/>
              <p:nvPr userDrawn="1"/>
            </p:nvCxnSpPr>
            <p:spPr bwMode="auto">
              <a:xfrm rot="5400000" flipH="1">
                <a:off x="70104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a:extLst>
                  <a:ext uri="{C183D7F6-B498-43B3-948B-1728B52AA6E4}">
                    <adec:decorative xmlns:adec="http://schemas.microsoft.com/office/drawing/2017/decorative" val="1"/>
                  </a:ext>
                </a:extLst>
              </p:cNvPr>
              <p:cNvCxnSpPr/>
              <p:nvPr userDrawn="1"/>
            </p:nvCxnSpPr>
            <p:spPr bwMode="auto">
              <a:xfrm rot="5400000" flipH="1">
                <a:off x="8839132"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a:extLst>
                  <a:ext uri="{C183D7F6-B498-43B3-948B-1728B52AA6E4}">
                    <adec:decorative xmlns:adec="http://schemas.microsoft.com/office/drawing/2017/decorative" val="1"/>
                  </a:ext>
                </a:extLst>
              </p:cNvPr>
              <p:cNvCxnSpPr/>
              <p:nvPr userDrawn="1"/>
            </p:nvCxnSpPr>
            <p:spPr bwMode="auto">
              <a:xfrm rot="5400000" flipH="1">
                <a:off x="1524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a:extLst>
                  <a:ext uri="{C183D7F6-B498-43B3-948B-1728B52AA6E4}">
                    <adec:decorative xmlns:adec="http://schemas.microsoft.com/office/drawing/2017/decorative" val="1"/>
                  </a:ext>
                </a:extLst>
              </p:cNvPr>
              <p:cNvCxnSpPr/>
              <p:nvPr userDrawn="1"/>
            </p:nvCxnSpPr>
            <p:spPr bwMode="auto">
              <a:xfrm rot="5400000" flipH="1">
                <a:off x="19812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a:extLst>
                  <a:ext uri="{C183D7F6-B498-43B3-948B-1728B52AA6E4}">
                    <adec:decorative xmlns:adec="http://schemas.microsoft.com/office/drawing/2017/decorative" val="1"/>
                  </a:ext>
                </a:extLst>
              </p:cNvPr>
              <p:cNvCxnSpPr/>
              <p:nvPr userDrawn="1"/>
            </p:nvCxnSpPr>
            <p:spPr bwMode="auto">
              <a:xfrm rot="5400000" flipH="1">
                <a:off x="22098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a:extLst>
                  <a:ext uri="{C183D7F6-B498-43B3-948B-1728B52AA6E4}">
                    <adec:decorative xmlns:adec="http://schemas.microsoft.com/office/drawing/2017/decorative" val="1"/>
                  </a:ext>
                </a:extLst>
              </p:cNvPr>
              <p:cNvCxnSpPr/>
              <p:nvPr userDrawn="1"/>
            </p:nvCxnSpPr>
            <p:spPr bwMode="auto">
              <a:xfrm rot="5400000" flipH="1">
                <a:off x="24384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a:extLst>
                  <a:ext uri="{C183D7F6-B498-43B3-948B-1728B52AA6E4}">
                    <adec:decorative xmlns:adec="http://schemas.microsoft.com/office/drawing/2017/decorative" val="1"/>
                  </a:ext>
                </a:extLst>
              </p:cNvPr>
              <p:cNvCxnSpPr/>
              <p:nvPr userDrawn="1"/>
            </p:nvCxnSpPr>
            <p:spPr bwMode="auto">
              <a:xfrm rot="5400000" flipH="1">
                <a:off x="42672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a:extLst>
                  <a:ext uri="{C183D7F6-B498-43B3-948B-1728B52AA6E4}">
                    <adec:decorative xmlns:adec="http://schemas.microsoft.com/office/drawing/2017/decorative" val="1"/>
                  </a:ext>
                </a:extLst>
              </p:cNvPr>
              <p:cNvCxnSpPr/>
              <p:nvPr userDrawn="1"/>
            </p:nvCxnSpPr>
            <p:spPr bwMode="auto">
              <a:xfrm rot="5400000" flipH="1">
                <a:off x="44958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a:extLst>
                  <a:ext uri="{C183D7F6-B498-43B3-948B-1728B52AA6E4}">
                    <adec:decorative xmlns:adec="http://schemas.microsoft.com/office/drawing/2017/decorative" val="1"/>
                  </a:ext>
                </a:extLst>
              </p:cNvPr>
              <p:cNvCxnSpPr/>
              <p:nvPr userDrawn="1"/>
            </p:nvCxnSpPr>
            <p:spPr bwMode="auto">
              <a:xfrm rot="5400000" flipH="1">
                <a:off x="47244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a:extLst>
                  <a:ext uri="{C183D7F6-B498-43B3-948B-1728B52AA6E4}">
                    <adec:decorative xmlns:adec="http://schemas.microsoft.com/office/drawing/2017/decorative" val="1"/>
                  </a:ext>
                </a:extLst>
              </p:cNvPr>
              <p:cNvCxnSpPr/>
              <p:nvPr userDrawn="1"/>
            </p:nvCxnSpPr>
            <p:spPr bwMode="auto">
              <a:xfrm rot="5400000" flipH="1">
                <a:off x="65532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a:extLst>
                  <a:ext uri="{C183D7F6-B498-43B3-948B-1728B52AA6E4}">
                    <adec:decorative xmlns:adec="http://schemas.microsoft.com/office/drawing/2017/decorative" val="1"/>
                  </a:ext>
                </a:extLst>
              </p:cNvPr>
              <p:cNvCxnSpPr/>
              <p:nvPr userDrawn="1"/>
            </p:nvCxnSpPr>
            <p:spPr bwMode="auto">
              <a:xfrm rot="5400000" flipH="1">
                <a:off x="67818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a:extLst>
                  <a:ext uri="{C183D7F6-B498-43B3-948B-1728B52AA6E4}">
                    <adec:decorative xmlns:adec="http://schemas.microsoft.com/office/drawing/2017/decorative" val="1"/>
                  </a:ext>
                </a:extLst>
              </p:cNvPr>
              <p:cNvCxnSpPr/>
              <p:nvPr userDrawn="1"/>
            </p:nvCxnSpPr>
            <p:spPr bwMode="auto">
              <a:xfrm rot="5400000" flipH="1">
                <a:off x="70104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a:extLst>
                  <a:ext uri="{C183D7F6-B498-43B3-948B-1728B52AA6E4}">
                    <adec:decorative xmlns:adec="http://schemas.microsoft.com/office/drawing/2017/decorative" val="1"/>
                  </a:ext>
                </a:extLst>
              </p:cNvPr>
              <p:cNvCxnSpPr/>
              <p:nvPr userDrawn="1"/>
            </p:nvCxnSpPr>
            <p:spPr bwMode="auto">
              <a:xfrm rot="5400000" flipH="1">
                <a:off x="8839132"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28219"/>
              <a:ext cx="91440" cy="4686681"/>
              <a:chOff x="-109730" y="228219"/>
              <a:chExt cx="91440" cy="4686681"/>
            </a:xfrm>
          </p:grpSpPr>
          <p:cxnSp>
            <p:nvCxnSpPr>
              <p:cNvPr id="73" name="Straight Connector 72">
                <a:extLst>
                  <a:ext uri="{C183D7F6-B498-43B3-948B-1728B52AA6E4}">
                    <adec:decorative xmlns:adec="http://schemas.microsoft.com/office/drawing/2017/decorative" val="1"/>
                  </a:ext>
                </a:extLst>
              </p:cNvPr>
              <p:cNvCxnSpPr/>
              <p:nvPr userDrawn="1"/>
            </p:nvCxnSpPr>
            <p:spPr bwMode="auto">
              <a:xfrm flipH="1">
                <a:off x="-109730" y="653796"/>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a:extLst>
                  <a:ext uri="{C183D7F6-B498-43B3-948B-1728B52AA6E4}">
                    <adec:decorative xmlns:adec="http://schemas.microsoft.com/office/drawing/2017/decorative" val="1"/>
                  </a:ext>
                </a:extLst>
              </p:cNvPr>
              <p:cNvCxnSpPr/>
              <p:nvPr userDrawn="1"/>
            </p:nvCxnSpPr>
            <p:spPr bwMode="auto">
              <a:xfrm flipH="1">
                <a:off x="-109730" y="128930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a:extLst>
                  <a:ext uri="{C183D7F6-B498-43B3-948B-1728B52AA6E4}">
                    <adec:decorative xmlns:adec="http://schemas.microsoft.com/office/drawing/2017/decorative" val="1"/>
                  </a:ext>
                </a:extLst>
              </p:cNvPr>
              <p:cNvCxnSpPr/>
              <p:nvPr userDrawn="1"/>
            </p:nvCxnSpPr>
            <p:spPr bwMode="auto">
              <a:xfrm flipH="1">
                <a:off x="-109730" y="192938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a:extLst>
                  <a:ext uri="{C183D7F6-B498-43B3-948B-1728B52AA6E4}">
                    <adec:decorative xmlns:adec="http://schemas.microsoft.com/office/drawing/2017/decorative" val="1"/>
                  </a:ext>
                </a:extLst>
              </p:cNvPr>
              <p:cNvCxnSpPr/>
              <p:nvPr userDrawn="1"/>
            </p:nvCxnSpPr>
            <p:spPr bwMode="auto">
              <a:xfrm flipH="1">
                <a:off x="-109730" y="2570990"/>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a:extLst>
                  <a:ext uri="{C183D7F6-B498-43B3-948B-1728B52AA6E4}">
                    <adec:decorative xmlns:adec="http://schemas.microsoft.com/office/drawing/2017/decorative" val="1"/>
                  </a:ext>
                </a:extLst>
              </p:cNvPr>
              <p:cNvCxnSpPr/>
              <p:nvPr userDrawn="1"/>
            </p:nvCxnSpPr>
            <p:spPr bwMode="auto">
              <a:xfrm flipH="1">
                <a:off x="-109730" y="320954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a:extLst>
                  <a:ext uri="{C183D7F6-B498-43B3-948B-1728B52AA6E4}">
                    <adec:decorative xmlns:adec="http://schemas.microsoft.com/office/drawing/2017/decorative" val="1"/>
                  </a:ext>
                </a:extLst>
              </p:cNvPr>
              <p:cNvCxnSpPr/>
              <p:nvPr userDrawn="1"/>
            </p:nvCxnSpPr>
            <p:spPr bwMode="auto">
              <a:xfrm flipH="1">
                <a:off x="-109730" y="384962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a:extLst>
                  <a:ext uri="{C183D7F6-B498-43B3-948B-1728B52AA6E4}">
                    <adec:decorative xmlns:adec="http://schemas.microsoft.com/office/drawing/2017/decorative" val="1"/>
                  </a:ext>
                </a:extLst>
              </p:cNvPr>
              <p:cNvCxnSpPr/>
              <p:nvPr userDrawn="1"/>
            </p:nvCxnSpPr>
            <p:spPr bwMode="auto">
              <a:xfrm flipH="1">
                <a:off x="-109730" y="4497451"/>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a:extLst>
                  <a:ext uri="{C183D7F6-B498-43B3-948B-1728B52AA6E4}">
                    <adec:decorative xmlns:adec="http://schemas.microsoft.com/office/drawing/2017/decorative" val="1"/>
                  </a:ext>
                </a:extLst>
              </p:cNvPr>
              <p:cNvCxnSpPr/>
              <p:nvPr userDrawn="1"/>
            </p:nvCxnSpPr>
            <p:spPr bwMode="auto">
              <a:xfrm flipH="1">
                <a:off x="-109730" y="228219"/>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a:extLst>
                  <a:ext uri="{C183D7F6-B498-43B3-948B-1728B52AA6E4}">
                    <adec:decorative xmlns:adec="http://schemas.microsoft.com/office/drawing/2017/decorative" val="1"/>
                  </a:ext>
                </a:extLst>
              </p:cNvPr>
              <p:cNvCxnSpPr/>
              <p:nvPr userDrawn="1"/>
            </p:nvCxnSpPr>
            <p:spPr bwMode="auto">
              <a:xfrm flipH="1">
                <a:off x="-109730" y="4914900"/>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28219"/>
              <a:ext cx="91440" cy="4685665"/>
              <a:chOff x="-109730" y="221869"/>
              <a:chExt cx="91440" cy="4685665"/>
            </a:xfrm>
          </p:grpSpPr>
          <p:cxnSp>
            <p:nvCxnSpPr>
              <p:cNvPr id="64" name="Straight Connector 63">
                <a:extLst>
                  <a:ext uri="{C183D7F6-B498-43B3-948B-1728B52AA6E4}">
                    <adec:decorative xmlns:adec="http://schemas.microsoft.com/office/drawing/2017/decorative" val="1"/>
                  </a:ext>
                </a:extLst>
              </p:cNvPr>
              <p:cNvCxnSpPr/>
              <p:nvPr userDrawn="1"/>
            </p:nvCxnSpPr>
            <p:spPr bwMode="auto">
              <a:xfrm flipH="1">
                <a:off x="-109730" y="647446"/>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C183D7F6-B498-43B3-948B-1728B52AA6E4}">
                    <adec:decorative xmlns:adec="http://schemas.microsoft.com/office/drawing/2017/decorative" val="1"/>
                  </a:ext>
                </a:extLst>
              </p:cNvPr>
              <p:cNvCxnSpPr/>
              <p:nvPr userDrawn="1"/>
            </p:nvCxnSpPr>
            <p:spPr bwMode="auto">
              <a:xfrm flipH="1">
                <a:off x="-109730" y="128295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C183D7F6-B498-43B3-948B-1728B52AA6E4}">
                    <adec:decorative xmlns:adec="http://schemas.microsoft.com/office/drawing/2017/decorative" val="1"/>
                  </a:ext>
                </a:extLst>
              </p:cNvPr>
              <p:cNvCxnSpPr/>
              <p:nvPr userDrawn="1"/>
            </p:nvCxnSpPr>
            <p:spPr bwMode="auto">
              <a:xfrm flipH="1">
                <a:off x="-109730" y="192303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C183D7F6-B498-43B3-948B-1728B52AA6E4}">
                    <adec:decorative xmlns:adec="http://schemas.microsoft.com/office/drawing/2017/decorative" val="1"/>
                  </a:ext>
                </a:extLst>
              </p:cNvPr>
              <p:cNvCxnSpPr/>
              <p:nvPr userDrawn="1"/>
            </p:nvCxnSpPr>
            <p:spPr bwMode="auto">
              <a:xfrm flipH="1">
                <a:off x="-109730" y="256311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C183D7F6-B498-43B3-948B-1728B52AA6E4}">
                    <adec:decorative xmlns:adec="http://schemas.microsoft.com/office/drawing/2017/decorative" val="1"/>
                  </a:ext>
                </a:extLst>
              </p:cNvPr>
              <p:cNvCxnSpPr/>
              <p:nvPr userDrawn="1"/>
            </p:nvCxnSpPr>
            <p:spPr bwMode="auto">
              <a:xfrm flipH="1">
                <a:off x="-109730" y="320319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C183D7F6-B498-43B3-948B-1728B52AA6E4}">
                    <adec:decorative xmlns:adec="http://schemas.microsoft.com/office/drawing/2017/decorative" val="1"/>
                  </a:ext>
                </a:extLst>
              </p:cNvPr>
              <p:cNvCxnSpPr/>
              <p:nvPr userDrawn="1"/>
            </p:nvCxnSpPr>
            <p:spPr bwMode="auto">
              <a:xfrm flipH="1">
                <a:off x="-109730" y="384327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C183D7F6-B498-43B3-948B-1728B52AA6E4}">
                    <adec:decorative xmlns:adec="http://schemas.microsoft.com/office/drawing/2017/decorative" val="1"/>
                  </a:ext>
                </a:extLst>
              </p:cNvPr>
              <p:cNvCxnSpPr/>
              <p:nvPr userDrawn="1"/>
            </p:nvCxnSpPr>
            <p:spPr bwMode="auto">
              <a:xfrm flipH="1">
                <a:off x="-109730" y="4491101"/>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a:extLst>
                  <a:ext uri="{C183D7F6-B498-43B3-948B-1728B52AA6E4}">
                    <adec:decorative xmlns:adec="http://schemas.microsoft.com/office/drawing/2017/decorative" val="1"/>
                  </a:ext>
                </a:extLst>
              </p:cNvPr>
              <p:cNvCxnSpPr/>
              <p:nvPr userDrawn="1"/>
            </p:nvCxnSpPr>
            <p:spPr bwMode="auto">
              <a:xfrm flipH="1">
                <a:off x="-109730" y="221869"/>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a:extLst>
                  <a:ext uri="{C183D7F6-B498-43B3-948B-1728B52AA6E4}">
                    <adec:decorative xmlns:adec="http://schemas.microsoft.com/office/drawing/2017/decorative" val="1"/>
                  </a:ext>
                </a:extLst>
              </p:cNvPr>
              <p:cNvCxnSpPr/>
              <p:nvPr userDrawn="1"/>
            </p:nvCxnSpPr>
            <p:spPr bwMode="auto">
              <a:xfrm flipH="1">
                <a:off x="-109730" y="490753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1044890763"/>
      </p:ext>
    </p:extLst>
  </p:cSld>
  <p:clrMap bg1="dk1" tx1="lt1" bg2="dk2" tx2="lt2" accent1="accent1" accent2="accent2" accent3="accent3" accent4="accent4" accent5="accent5" accent6="accent6" hlink="hlink" folHlink="folHlink"/>
  <p:sldLayoutIdLst>
    <p:sldLayoutId id="2147483844" r:id="rId1"/>
    <p:sldLayoutId id="2147483845" r:id="rId2"/>
    <p:sldLayoutId id="2147483846" r:id="rId3"/>
    <p:sldLayoutId id="2147483847" r:id="rId4"/>
    <p:sldLayoutId id="2147483848" r:id="rId5"/>
    <p:sldLayoutId id="2147483849" r:id="rId6"/>
    <p:sldLayoutId id="2147483850" r:id="rId7"/>
    <p:sldLayoutId id="2147483851" r:id="rId8"/>
    <p:sldLayoutId id="2147483852" r:id="rId9"/>
    <p:sldLayoutId id="2147483853" r:id="rId10"/>
    <p:sldLayoutId id="2147483854" r:id="rId11"/>
    <p:sldLayoutId id="2147483855" r:id="rId12"/>
    <p:sldLayoutId id="2147483856" r:id="rId13"/>
    <p:sldLayoutId id="2147483857" r:id="rId14"/>
    <p:sldLayoutId id="2147483858" r:id="rId15"/>
    <p:sldLayoutId id="2147483859" r:id="rId16"/>
    <p:sldLayoutId id="2147483860" r:id="rId17"/>
    <p:sldLayoutId id="2147483861" r:id="rId18"/>
    <p:sldLayoutId id="2147483862" r:id="rId19"/>
    <p:sldLayoutId id="2147483863" r:id="rId20"/>
    <p:sldLayoutId id="2147483864" r:id="rId21"/>
    <p:sldLayoutId id="2147483865" r:id="rId22"/>
    <p:sldLayoutId id="2147483866" r:id="rId23"/>
    <p:sldLayoutId id="2147483867" r:id="rId24"/>
    <p:sldLayoutId id="2147483868" r:id="rId25"/>
    <p:sldLayoutId id="2147483869" r:id="rId26"/>
    <p:sldLayoutId id="2147483870" r:id="rId27"/>
    <p:sldLayoutId id="2147483871" r:id="rId28"/>
    <p:sldLayoutId id="2147483872" r:id="rId29"/>
    <p:sldLayoutId id="2147483873" r:id="rId30"/>
    <p:sldLayoutId id="2147483874" r:id="rId31"/>
    <p:sldLayoutId id="2147483875" r:id="rId32"/>
    <p:sldLayoutId id="2147483876" r:id="rId33"/>
    <p:sldLayoutId id="2147483877" r:id="rId34"/>
    <p:sldLayoutId id="2147483878" r:id="rId35"/>
    <p:sldLayoutId id="2147483879" r:id="rId36"/>
    <p:sldLayoutId id="2147483880" r:id="rId37"/>
    <p:sldLayoutId id="2147483881" r:id="rId38"/>
    <p:sldLayoutId id="2147483882" r:id="rId39"/>
    <p:sldLayoutId id="2147483883" r:id="rId40"/>
    <p:sldLayoutId id="2147483884" r:id="rId41"/>
    <p:sldLayoutId id="2147483885" r:id="rId42"/>
    <p:sldLayoutId id="2147483886" r:id="rId43"/>
    <p:sldLayoutId id="2147483887" r:id="rId44"/>
    <p:sldLayoutId id="2147483888" r:id="rId45"/>
    <p:sldLayoutId id="2147483889" r:id="rId46"/>
  </p:sldLayoutIdLst>
  <p:hf hdr="0" dt="0"/>
  <p:txStyles>
    <p:titleStyle>
      <a:lvl1pPr algn="l" rtl="0" eaLnBrk="1" fontAlgn="base" hangingPunct="1">
        <a:lnSpc>
          <a:spcPct val="90000"/>
        </a:lnSpc>
        <a:spcBef>
          <a:spcPct val="0"/>
        </a:spcBef>
        <a:spcAft>
          <a:spcPct val="0"/>
        </a:spcAft>
        <a:defRPr sz="2189"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2025">
          <a:solidFill>
            <a:srgbClr val="191919"/>
          </a:solidFill>
          <a:latin typeface="IBM Plex Sans Light" pitchFamily="34" charset="0"/>
        </a:defRPr>
      </a:lvl2pPr>
      <a:lvl3pPr algn="l" rtl="0" eaLnBrk="1" fontAlgn="base" hangingPunct="1">
        <a:lnSpc>
          <a:spcPct val="90000"/>
        </a:lnSpc>
        <a:spcBef>
          <a:spcPct val="0"/>
        </a:spcBef>
        <a:spcAft>
          <a:spcPct val="0"/>
        </a:spcAft>
        <a:defRPr sz="2025">
          <a:solidFill>
            <a:srgbClr val="191919"/>
          </a:solidFill>
          <a:latin typeface="IBM Plex Sans Light" pitchFamily="34" charset="0"/>
        </a:defRPr>
      </a:lvl3pPr>
      <a:lvl4pPr algn="l" rtl="0" eaLnBrk="1" fontAlgn="base" hangingPunct="1">
        <a:lnSpc>
          <a:spcPct val="90000"/>
        </a:lnSpc>
        <a:spcBef>
          <a:spcPct val="0"/>
        </a:spcBef>
        <a:spcAft>
          <a:spcPct val="0"/>
        </a:spcAft>
        <a:defRPr sz="2025">
          <a:solidFill>
            <a:srgbClr val="191919"/>
          </a:solidFill>
          <a:latin typeface="IBM Plex Sans Light" pitchFamily="34" charset="0"/>
        </a:defRPr>
      </a:lvl4pPr>
      <a:lvl5pPr algn="l" rtl="0" eaLnBrk="1" fontAlgn="base" hangingPunct="1">
        <a:lnSpc>
          <a:spcPct val="90000"/>
        </a:lnSpc>
        <a:spcBef>
          <a:spcPct val="0"/>
        </a:spcBef>
        <a:spcAft>
          <a:spcPct val="0"/>
        </a:spcAft>
        <a:defRPr sz="2025">
          <a:solidFill>
            <a:srgbClr val="191919"/>
          </a:solidFill>
          <a:latin typeface="IBM Plex Sans Light" pitchFamily="34" charset="0"/>
        </a:defRPr>
      </a:lvl5pPr>
      <a:lvl6pPr marL="330662" algn="l" rtl="0" eaLnBrk="1" fontAlgn="base" hangingPunct="1">
        <a:lnSpc>
          <a:spcPct val="90000"/>
        </a:lnSpc>
        <a:spcBef>
          <a:spcPct val="0"/>
        </a:spcBef>
        <a:spcAft>
          <a:spcPct val="0"/>
        </a:spcAft>
        <a:defRPr sz="2025">
          <a:solidFill>
            <a:srgbClr val="191919"/>
          </a:solidFill>
          <a:latin typeface="IBM Plex Sans Light" pitchFamily="34" charset="0"/>
        </a:defRPr>
      </a:lvl6pPr>
      <a:lvl7pPr marL="661327" algn="l" rtl="0" eaLnBrk="1" fontAlgn="base" hangingPunct="1">
        <a:lnSpc>
          <a:spcPct val="90000"/>
        </a:lnSpc>
        <a:spcBef>
          <a:spcPct val="0"/>
        </a:spcBef>
        <a:spcAft>
          <a:spcPct val="0"/>
        </a:spcAft>
        <a:defRPr sz="2025">
          <a:solidFill>
            <a:srgbClr val="191919"/>
          </a:solidFill>
          <a:latin typeface="IBM Plex Sans Light" pitchFamily="34" charset="0"/>
        </a:defRPr>
      </a:lvl7pPr>
      <a:lvl8pPr marL="991989" algn="l" rtl="0" eaLnBrk="1" fontAlgn="base" hangingPunct="1">
        <a:lnSpc>
          <a:spcPct val="90000"/>
        </a:lnSpc>
        <a:spcBef>
          <a:spcPct val="0"/>
        </a:spcBef>
        <a:spcAft>
          <a:spcPct val="0"/>
        </a:spcAft>
        <a:defRPr sz="2025">
          <a:solidFill>
            <a:srgbClr val="191919"/>
          </a:solidFill>
          <a:latin typeface="IBM Plex Sans Light" pitchFamily="34" charset="0"/>
        </a:defRPr>
      </a:lvl8pPr>
      <a:lvl9pPr marL="1322652" algn="l" rtl="0" eaLnBrk="1" fontAlgn="base" hangingPunct="1">
        <a:lnSpc>
          <a:spcPct val="90000"/>
        </a:lnSpc>
        <a:spcBef>
          <a:spcPct val="0"/>
        </a:spcBef>
        <a:spcAft>
          <a:spcPct val="0"/>
        </a:spcAft>
        <a:defRPr sz="2025">
          <a:solidFill>
            <a:srgbClr val="191919"/>
          </a:solidFill>
          <a:latin typeface="IBM Plex Sans Light" pitchFamily="34" charset="0"/>
        </a:defRPr>
      </a:lvl9pPr>
    </p:titleStyle>
    <p:bodyStyle>
      <a:lvl1pPr marL="0" indent="0" algn="l" rtl="0" eaLnBrk="1" fontAlgn="base" hangingPunct="1">
        <a:lnSpc>
          <a:spcPct val="100000"/>
        </a:lnSpc>
        <a:spcBef>
          <a:spcPts val="1003"/>
        </a:spcBef>
        <a:spcAft>
          <a:spcPct val="0"/>
        </a:spcAft>
        <a:buClr>
          <a:srgbClr val="001141"/>
        </a:buClr>
        <a:buSzPct val="90000"/>
        <a:buFont typeface="IBM Plex Sans Light" pitchFamily="2" charset="2"/>
        <a:buNone/>
        <a:defRPr sz="1277"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marL="156364" indent="-158447" algn="l" rtl="0" eaLnBrk="1" fontAlgn="base" hangingPunct="1">
        <a:lnSpc>
          <a:spcPct val="100000"/>
        </a:lnSpc>
        <a:spcBef>
          <a:spcPts val="1003"/>
        </a:spcBef>
        <a:spcAft>
          <a:spcPct val="0"/>
        </a:spcAft>
        <a:buClr>
          <a:srgbClr val="001141"/>
        </a:buClr>
        <a:buSzPct val="100000"/>
        <a:buFont typeface="IBM Plex Sans Light" charset="-120"/>
        <a:buChar char="–"/>
        <a:tabLst/>
        <a:defRPr sz="1277"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312729" indent="-158447" algn="l" rtl="0" eaLnBrk="1" fontAlgn="base" hangingPunct="1">
        <a:lnSpc>
          <a:spcPct val="100000"/>
        </a:lnSpc>
        <a:spcBef>
          <a:spcPts val="1003"/>
        </a:spcBef>
        <a:spcAft>
          <a:spcPct val="0"/>
        </a:spcAft>
        <a:buClr>
          <a:srgbClr val="001141"/>
        </a:buClr>
        <a:buSzPct val="100000"/>
        <a:buFont typeface="IBM Plex Sans Light" panose="020B0604020202020204" pitchFamily="34" charset="0"/>
        <a:buChar char="•"/>
        <a:tabLst/>
        <a:defRPr sz="1277"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573336" indent="-158447" algn="l" rtl="0" eaLnBrk="1" fontAlgn="base" hangingPunct="1">
        <a:lnSpc>
          <a:spcPct val="100000"/>
        </a:lnSpc>
        <a:spcBef>
          <a:spcPts val="1003"/>
        </a:spcBef>
        <a:spcAft>
          <a:spcPct val="0"/>
        </a:spcAft>
        <a:buClr>
          <a:srgbClr val="001141"/>
        </a:buClr>
        <a:buSzPct val="100000"/>
        <a:buFont typeface="IBM Plex Sans Light" charset="-120"/>
        <a:buChar char="–"/>
        <a:tabLst/>
        <a:defRPr sz="1277" b="0" i="0" baseline="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732596" indent="-158447" algn="l" rtl="0" eaLnBrk="1" fontAlgn="base" hangingPunct="1">
        <a:lnSpc>
          <a:spcPct val="100000"/>
        </a:lnSpc>
        <a:spcBef>
          <a:spcPts val="1003"/>
        </a:spcBef>
        <a:spcAft>
          <a:spcPct val="0"/>
        </a:spcAft>
        <a:buClr>
          <a:srgbClr val="001141"/>
        </a:buClr>
        <a:buFont typeface="IBM Plex Sans Light" charset="-120"/>
        <a:buChar char="»"/>
        <a:tabLst/>
        <a:defRPr sz="1277"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1444354" indent="-118259" algn="l" rtl="0" eaLnBrk="1" fontAlgn="base" hangingPunct="1">
        <a:spcBef>
          <a:spcPct val="20000"/>
        </a:spcBef>
        <a:spcAft>
          <a:spcPct val="0"/>
        </a:spcAft>
        <a:buClr>
          <a:schemeClr val="bg1"/>
        </a:buClr>
        <a:buChar char="»"/>
        <a:defRPr sz="1157">
          <a:solidFill>
            <a:schemeClr val="bg1"/>
          </a:solidFill>
          <a:latin typeface="IBM Plex Sans Light" charset="0"/>
        </a:defRPr>
      </a:lvl6pPr>
      <a:lvl7pPr marL="1775017" indent="-118259" algn="l" rtl="0" eaLnBrk="1" fontAlgn="base" hangingPunct="1">
        <a:spcBef>
          <a:spcPct val="20000"/>
        </a:spcBef>
        <a:spcAft>
          <a:spcPct val="0"/>
        </a:spcAft>
        <a:buClr>
          <a:schemeClr val="bg1"/>
        </a:buClr>
        <a:buChar char="»"/>
        <a:defRPr sz="1157">
          <a:solidFill>
            <a:schemeClr val="bg1"/>
          </a:solidFill>
          <a:latin typeface="IBM Plex Sans Light" charset="0"/>
        </a:defRPr>
      </a:lvl7pPr>
      <a:lvl8pPr marL="2105680" indent="-118259" algn="l" rtl="0" eaLnBrk="1" fontAlgn="base" hangingPunct="1">
        <a:spcBef>
          <a:spcPct val="20000"/>
        </a:spcBef>
        <a:spcAft>
          <a:spcPct val="0"/>
        </a:spcAft>
        <a:buClr>
          <a:schemeClr val="bg1"/>
        </a:buClr>
        <a:buChar char="»"/>
        <a:defRPr sz="1157">
          <a:solidFill>
            <a:schemeClr val="bg1"/>
          </a:solidFill>
          <a:latin typeface="IBM Plex Sans Light" charset="0"/>
        </a:defRPr>
      </a:lvl8pPr>
      <a:lvl9pPr marL="2436344" indent="-118259" algn="l" rtl="0" eaLnBrk="1" fontAlgn="base" hangingPunct="1">
        <a:spcBef>
          <a:spcPct val="20000"/>
        </a:spcBef>
        <a:spcAft>
          <a:spcPct val="0"/>
        </a:spcAft>
        <a:buClr>
          <a:schemeClr val="bg1"/>
        </a:buClr>
        <a:buChar char="»"/>
        <a:defRPr sz="1157">
          <a:solidFill>
            <a:schemeClr val="bg1"/>
          </a:solidFill>
          <a:latin typeface="IBM Plex Sans Light" charset="0"/>
        </a:defRPr>
      </a:lvl9pPr>
    </p:bodyStyle>
    <p:otherStyle>
      <a:defPPr>
        <a:defRPr lang="en-US"/>
      </a:defPPr>
      <a:lvl1pPr marL="0" algn="l" defTabSz="661327" rtl="0" eaLnBrk="1" latinLnBrk="0" hangingPunct="1">
        <a:defRPr sz="1302" kern="1200">
          <a:solidFill>
            <a:schemeClr val="tx1"/>
          </a:solidFill>
          <a:latin typeface="+mn-lt"/>
          <a:ea typeface="+mn-ea"/>
          <a:cs typeface="+mn-cs"/>
        </a:defRPr>
      </a:lvl1pPr>
      <a:lvl2pPr marL="330662" algn="l" defTabSz="661327" rtl="0" eaLnBrk="1" latinLnBrk="0" hangingPunct="1">
        <a:defRPr sz="1302" kern="1200">
          <a:solidFill>
            <a:schemeClr val="tx1"/>
          </a:solidFill>
          <a:latin typeface="+mn-lt"/>
          <a:ea typeface="+mn-ea"/>
          <a:cs typeface="+mn-cs"/>
        </a:defRPr>
      </a:lvl2pPr>
      <a:lvl3pPr marL="661327" algn="l" defTabSz="661327" rtl="0" eaLnBrk="1" latinLnBrk="0" hangingPunct="1">
        <a:defRPr sz="1302" kern="1200">
          <a:solidFill>
            <a:schemeClr val="tx1"/>
          </a:solidFill>
          <a:latin typeface="+mn-lt"/>
          <a:ea typeface="+mn-ea"/>
          <a:cs typeface="+mn-cs"/>
        </a:defRPr>
      </a:lvl3pPr>
      <a:lvl4pPr marL="991989" algn="l" defTabSz="661327" rtl="0" eaLnBrk="1" latinLnBrk="0" hangingPunct="1">
        <a:defRPr sz="1302" kern="1200">
          <a:solidFill>
            <a:schemeClr val="tx1"/>
          </a:solidFill>
          <a:latin typeface="+mn-lt"/>
          <a:ea typeface="+mn-ea"/>
          <a:cs typeface="+mn-cs"/>
        </a:defRPr>
      </a:lvl4pPr>
      <a:lvl5pPr marL="1322652" algn="l" defTabSz="661327" rtl="0" eaLnBrk="1" latinLnBrk="0" hangingPunct="1">
        <a:defRPr sz="1302" kern="1200">
          <a:solidFill>
            <a:schemeClr val="tx1"/>
          </a:solidFill>
          <a:latin typeface="+mn-lt"/>
          <a:ea typeface="+mn-ea"/>
          <a:cs typeface="+mn-cs"/>
        </a:defRPr>
      </a:lvl5pPr>
      <a:lvl6pPr marL="1653316" algn="l" defTabSz="661327" rtl="0" eaLnBrk="1" latinLnBrk="0" hangingPunct="1">
        <a:defRPr sz="1302" kern="1200">
          <a:solidFill>
            <a:schemeClr val="tx1"/>
          </a:solidFill>
          <a:latin typeface="+mn-lt"/>
          <a:ea typeface="+mn-ea"/>
          <a:cs typeface="+mn-cs"/>
        </a:defRPr>
      </a:lvl6pPr>
      <a:lvl7pPr marL="1983978" algn="l" defTabSz="661327" rtl="0" eaLnBrk="1" latinLnBrk="0" hangingPunct="1">
        <a:defRPr sz="1302" kern="1200">
          <a:solidFill>
            <a:schemeClr val="tx1"/>
          </a:solidFill>
          <a:latin typeface="+mn-lt"/>
          <a:ea typeface="+mn-ea"/>
          <a:cs typeface="+mn-cs"/>
        </a:defRPr>
      </a:lvl7pPr>
      <a:lvl8pPr marL="2314640" algn="l" defTabSz="661327" rtl="0" eaLnBrk="1" latinLnBrk="0" hangingPunct="1">
        <a:defRPr sz="1302" kern="1200">
          <a:solidFill>
            <a:schemeClr val="tx1"/>
          </a:solidFill>
          <a:latin typeface="+mn-lt"/>
          <a:ea typeface="+mn-ea"/>
          <a:cs typeface="+mn-cs"/>
        </a:defRPr>
      </a:lvl8pPr>
      <a:lvl9pPr marL="2645303" algn="l" defTabSz="661327" rtl="0" eaLnBrk="1" latinLnBrk="0" hangingPunct="1">
        <a:defRPr sz="1302"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44">
          <p15:clr>
            <a:srgbClr val="F26B43"/>
          </p15:clr>
        </p15:guide>
        <p15:guide id="2" pos="144">
          <p15:clr>
            <a:srgbClr val="F26B43"/>
          </p15:clr>
        </p15:guide>
        <p15:guide id="3" pos="5616">
          <p15:clr>
            <a:srgbClr val="F26B43"/>
          </p15:clr>
        </p15:guide>
        <p15:guide id="4" orient="horz" pos="2832">
          <p15:clr>
            <a:srgbClr val="F26B43"/>
          </p15:clr>
        </p15:guide>
        <p15:guide id="5" orient="horz" pos="3094">
          <p15:clr>
            <a:srgbClr val="F26B43"/>
          </p15:clr>
        </p15:guide>
        <p15:guide id="6" pos="2880">
          <p15:clr>
            <a:srgbClr val="F26B43"/>
          </p15:clr>
        </p15:guide>
        <p15:guide id="7" pos="2736">
          <p15:clr>
            <a:srgbClr val="F26B43"/>
          </p15:clr>
        </p15:guide>
        <p15:guide id="8" pos="1440">
          <p15:clr>
            <a:srgbClr val="F26B43"/>
          </p15:clr>
        </p15:guide>
        <p15:guide id="9" pos="3024">
          <p15:clr>
            <a:srgbClr val="F26B43"/>
          </p15:clr>
        </p15:guide>
        <p15:guide id="10" pos="1296">
          <p15:clr>
            <a:srgbClr val="F26B43"/>
          </p15:clr>
        </p15:guide>
        <p15:guide id="11" pos="1584">
          <p15:clr>
            <a:srgbClr val="F26B43"/>
          </p15:clr>
        </p15:guide>
        <p15:guide id="12" pos="4320">
          <p15:clr>
            <a:srgbClr val="F26B43"/>
          </p15:clr>
        </p15:guide>
        <p15:guide id="13" pos="4176">
          <p15:clr>
            <a:srgbClr val="F26B43"/>
          </p15:clr>
        </p15:guide>
        <p15:guide id="14" pos="4464">
          <p15:clr>
            <a:srgbClr val="F26B43"/>
          </p15:clr>
        </p15:guide>
        <p15:guide id="15" orient="horz" pos="412">
          <p15:clr>
            <a:srgbClr val="F26B43"/>
          </p15:clr>
        </p15:guide>
        <p15:guide id="17" orient="horz" pos="812">
          <p15:clr>
            <a:srgbClr val="F26B43"/>
          </p15:clr>
        </p15:guide>
        <p15:guide id="18" orient="horz" pos="1620">
          <p15:clr>
            <a:srgbClr val="F26B43"/>
          </p15:clr>
        </p15:guide>
        <p15:guide id="19" orient="horz" pos="1216">
          <p15:clr>
            <a:srgbClr val="F26B43"/>
          </p15:clr>
        </p15:guide>
        <p15:guide id="20" orient="horz" pos="2022">
          <p15:clr>
            <a:srgbClr val="F26B43"/>
          </p15:clr>
        </p15:guide>
        <p15:guide id="21" orient="horz" pos="2424">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blipFill dpi="0" rotWithShape="1">
          <a:blip r:embed="rId7">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1B1A759-97F5-4866-9651-3EE9C7D86D0E}"/>
              </a:ext>
            </a:extLst>
          </p:cNvPr>
          <p:cNvSpPr>
            <a:spLocks noGrp="1"/>
          </p:cNvSpPr>
          <p:nvPr>
            <p:ph type="title"/>
          </p:nvPr>
        </p:nvSpPr>
        <p:spPr>
          <a:xfrm>
            <a:off x="1192567" y="407092"/>
            <a:ext cx="6827338" cy="906722"/>
          </a:xfrm>
          <a:prstGeom prst="rect">
            <a:avLst/>
          </a:prstGeom>
        </p:spPr>
        <p:txBody>
          <a:bodyPr vert="horz" lIns="91440" tIns="45720" rIns="91440" bIns="45720" rtlCol="0" anchor="t" anchorCtr="0">
            <a:noAutofit/>
          </a:bodyPr>
          <a:lstStyle/>
          <a:p>
            <a:r>
              <a:rPr lang="de-DE" dirty="0"/>
              <a:t>Mastertitelformat bearbeiten</a:t>
            </a:r>
            <a:endParaRPr lang="en-US" dirty="0"/>
          </a:p>
        </p:txBody>
      </p:sp>
      <p:sp>
        <p:nvSpPr>
          <p:cNvPr id="3" name="Text Placeholder 2">
            <a:extLst>
              <a:ext uri="{FF2B5EF4-FFF2-40B4-BE49-F238E27FC236}">
                <a16:creationId xmlns:a16="http://schemas.microsoft.com/office/drawing/2014/main" id="{C83916BF-E731-4B98-A3DA-BF4C3DABA853}"/>
              </a:ext>
            </a:extLst>
          </p:cNvPr>
          <p:cNvSpPr>
            <a:spLocks noGrp="1"/>
          </p:cNvSpPr>
          <p:nvPr>
            <p:ph type="body" idx="1"/>
          </p:nvPr>
        </p:nvSpPr>
        <p:spPr>
          <a:xfrm>
            <a:off x="1192567" y="1447074"/>
            <a:ext cx="6827339" cy="3087619"/>
          </a:xfrm>
          <a:prstGeom prst="rect">
            <a:avLst/>
          </a:prstGeom>
        </p:spPr>
        <p:txBody>
          <a:bodyPr vert="horz" lIns="91440" tIns="45720" rIns="91440" bIns="45720" rtlCol="0">
            <a:normAutofit/>
          </a:body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en-US" dirty="0"/>
          </a:p>
        </p:txBody>
      </p:sp>
    </p:spTree>
    <p:extLst>
      <p:ext uri="{BB962C8B-B14F-4D97-AF65-F5344CB8AC3E}">
        <p14:creationId xmlns:p14="http://schemas.microsoft.com/office/powerpoint/2010/main" val="853783811"/>
      </p:ext>
    </p:extLst>
  </p:cSld>
  <p:clrMap bg1="lt1" tx1="dk1" bg2="lt2" tx2="dk2" accent1="accent1" accent2="accent2" accent3="accent3" accent4="accent4" accent5="accent5" accent6="accent6" hlink="hlink" folHlink="folHlink"/>
  <p:sldLayoutIdLst>
    <p:sldLayoutId id="2147483892" r:id="rId1"/>
    <p:sldLayoutId id="2147483893" r:id="rId2"/>
    <p:sldLayoutId id="2147483894" r:id="rId3"/>
    <p:sldLayoutId id="2147483895" r:id="rId4"/>
    <p:sldLayoutId id="2147483896" r:id="rId5"/>
  </p:sldLayoutIdLst>
  <p:txStyles>
    <p:titleStyle>
      <a:lvl1pPr algn="l" defTabSz="625450" rtl="0" eaLnBrk="1" latinLnBrk="0" hangingPunct="1">
        <a:lnSpc>
          <a:spcPct val="90000"/>
        </a:lnSpc>
        <a:spcBef>
          <a:spcPct val="0"/>
        </a:spcBef>
        <a:buNone/>
        <a:defRPr sz="3010" kern="1200">
          <a:solidFill>
            <a:schemeClr val="tx1"/>
          </a:solidFill>
          <a:latin typeface="+mn-lt"/>
          <a:ea typeface="+mj-ea"/>
          <a:cs typeface="+mj-cs"/>
        </a:defRPr>
      </a:lvl1pPr>
    </p:titleStyle>
    <p:bodyStyle>
      <a:lvl1pPr marL="156362" indent="-156362" algn="l" defTabSz="625450" rtl="0" eaLnBrk="1" latinLnBrk="0" hangingPunct="1">
        <a:lnSpc>
          <a:spcPct val="90000"/>
        </a:lnSpc>
        <a:spcBef>
          <a:spcPts val="684"/>
        </a:spcBef>
        <a:buFont typeface="Arial" panose="020B0604020202020204" pitchFamily="34" charset="0"/>
        <a:buChar char="•"/>
        <a:defRPr sz="1915" kern="1200">
          <a:solidFill>
            <a:schemeClr val="tx1"/>
          </a:solidFill>
          <a:latin typeface="+mn-lt"/>
          <a:ea typeface="+mn-ea"/>
          <a:cs typeface="+mn-cs"/>
        </a:defRPr>
      </a:lvl1pPr>
      <a:lvl2pPr marL="469087" indent="-156362" algn="l" defTabSz="625450" rtl="0" eaLnBrk="1" latinLnBrk="0" hangingPunct="1">
        <a:lnSpc>
          <a:spcPct val="90000"/>
        </a:lnSpc>
        <a:spcBef>
          <a:spcPts val="342"/>
        </a:spcBef>
        <a:buFont typeface="Arial" panose="020B0604020202020204" pitchFamily="34" charset="0"/>
        <a:buChar char="•"/>
        <a:defRPr sz="1642" kern="1200">
          <a:solidFill>
            <a:schemeClr val="tx1"/>
          </a:solidFill>
          <a:latin typeface="+mn-lt"/>
          <a:ea typeface="+mn-ea"/>
          <a:cs typeface="+mn-cs"/>
        </a:defRPr>
      </a:lvl2pPr>
      <a:lvl3pPr marL="781812" indent="-156362" algn="l" defTabSz="625450" rtl="0" eaLnBrk="1" latinLnBrk="0" hangingPunct="1">
        <a:lnSpc>
          <a:spcPct val="90000"/>
        </a:lnSpc>
        <a:spcBef>
          <a:spcPts val="342"/>
        </a:spcBef>
        <a:buFont typeface="Arial" panose="020B0604020202020204" pitchFamily="34" charset="0"/>
        <a:buChar char="•"/>
        <a:defRPr sz="1368" kern="1200">
          <a:solidFill>
            <a:schemeClr val="tx1"/>
          </a:solidFill>
          <a:latin typeface="+mn-lt"/>
          <a:ea typeface="+mn-ea"/>
          <a:cs typeface="+mn-cs"/>
        </a:defRPr>
      </a:lvl3pPr>
      <a:lvl4pPr marL="1094537" indent="-156362" algn="l" defTabSz="625450" rtl="0" eaLnBrk="1" latinLnBrk="0" hangingPunct="1">
        <a:lnSpc>
          <a:spcPct val="90000"/>
        </a:lnSpc>
        <a:spcBef>
          <a:spcPts val="342"/>
        </a:spcBef>
        <a:buFont typeface="Arial" panose="020B0604020202020204" pitchFamily="34" charset="0"/>
        <a:buChar char="•"/>
        <a:defRPr sz="1231" kern="1200">
          <a:solidFill>
            <a:schemeClr val="tx1"/>
          </a:solidFill>
          <a:latin typeface="+mn-lt"/>
          <a:ea typeface="+mn-ea"/>
          <a:cs typeface="+mn-cs"/>
        </a:defRPr>
      </a:lvl4pPr>
      <a:lvl5pPr marL="1407262" indent="-156362" algn="l" defTabSz="625450" rtl="0" eaLnBrk="1" latinLnBrk="0" hangingPunct="1">
        <a:lnSpc>
          <a:spcPct val="90000"/>
        </a:lnSpc>
        <a:spcBef>
          <a:spcPts val="342"/>
        </a:spcBef>
        <a:buFont typeface="Arial" panose="020B0604020202020204" pitchFamily="34" charset="0"/>
        <a:buChar char="•"/>
        <a:defRPr sz="1231" kern="1200">
          <a:solidFill>
            <a:schemeClr val="tx1"/>
          </a:solidFill>
          <a:latin typeface="+mn-lt"/>
          <a:ea typeface="+mn-ea"/>
          <a:cs typeface="+mn-cs"/>
        </a:defRPr>
      </a:lvl5pPr>
      <a:lvl6pPr marL="1719986" indent="-156362" algn="l" defTabSz="625450" rtl="0" eaLnBrk="1" latinLnBrk="0" hangingPunct="1">
        <a:lnSpc>
          <a:spcPct val="90000"/>
        </a:lnSpc>
        <a:spcBef>
          <a:spcPts val="342"/>
        </a:spcBef>
        <a:buFont typeface="Arial" panose="020B0604020202020204" pitchFamily="34" charset="0"/>
        <a:buChar char="•"/>
        <a:defRPr sz="1231" kern="1200">
          <a:solidFill>
            <a:schemeClr val="tx1"/>
          </a:solidFill>
          <a:latin typeface="+mn-lt"/>
          <a:ea typeface="+mn-ea"/>
          <a:cs typeface="+mn-cs"/>
        </a:defRPr>
      </a:lvl6pPr>
      <a:lvl7pPr marL="2032711" indent="-156362" algn="l" defTabSz="625450" rtl="0" eaLnBrk="1" latinLnBrk="0" hangingPunct="1">
        <a:lnSpc>
          <a:spcPct val="90000"/>
        </a:lnSpc>
        <a:spcBef>
          <a:spcPts val="342"/>
        </a:spcBef>
        <a:buFont typeface="Arial" panose="020B0604020202020204" pitchFamily="34" charset="0"/>
        <a:buChar char="•"/>
        <a:defRPr sz="1231" kern="1200">
          <a:solidFill>
            <a:schemeClr val="tx1"/>
          </a:solidFill>
          <a:latin typeface="+mn-lt"/>
          <a:ea typeface="+mn-ea"/>
          <a:cs typeface="+mn-cs"/>
        </a:defRPr>
      </a:lvl7pPr>
      <a:lvl8pPr marL="2345436" indent="-156362" algn="l" defTabSz="625450" rtl="0" eaLnBrk="1" latinLnBrk="0" hangingPunct="1">
        <a:lnSpc>
          <a:spcPct val="90000"/>
        </a:lnSpc>
        <a:spcBef>
          <a:spcPts val="342"/>
        </a:spcBef>
        <a:buFont typeface="Arial" panose="020B0604020202020204" pitchFamily="34" charset="0"/>
        <a:buChar char="•"/>
        <a:defRPr sz="1231" kern="1200">
          <a:solidFill>
            <a:schemeClr val="tx1"/>
          </a:solidFill>
          <a:latin typeface="+mn-lt"/>
          <a:ea typeface="+mn-ea"/>
          <a:cs typeface="+mn-cs"/>
        </a:defRPr>
      </a:lvl8pPr>
      <a:lvl9pPr marL="2658161" indent="-156362" algn="l" defTabSz="625450" rtl="0" eaLnBrk="1" latinLnBrk="0" hangingPunct="1">
        <a:lnSpc>
          <a:spcPct val="90000"/>
        </a:lnSpc>
        <a:spcBef>
          <a:spcPts val="342"/>
        </a:spcBef>
        <a:buFont typeface="Arial" panose="020B0604020202020204" pitchFamily="34" charset="0"/>
        <a:buChar char="•"/>
        <a:defRPr sz="1231" kern="1200">
          <a:solidFill>
            <a:schemeClr val="tx1"/>
          </a:solidFill>
          <a:latin typeface="+mn-lt"/>
          <a:ea typeface="+mn-ea"/>
          <a:cs typeface="+mn-cs"/>
        </a:defRPr>
      </a:lvl9pPr>
    </p:bodyStyle>
    <p:otherStyle>
      <a:defPPr>
        <a:defRPr lang="en-US"/>
      </a:defPPr>
      <a:lvl1pPr marL="0" algn="l" defTabSz="625450" rtl="0" eaLnBrk="1" latinLnBrk="0" hangingPunct="1">
        <a:defRPr sz="1231" kern="1200">
          <a:solidFill>
            <a:schemeClr val="tx1"/>
          </a:solidFill>
          <a:latin typeface="+mn-lt"/>
          <a:ea typeface="+mn-ea"/>
          <a:cs typeface="+mn-cs"/>
        </a:defRPr>
      </a:lvl1pPr>
      <a:lvl2pPr marL="312725" algn="l" defTabSz="625450" rtl="0" eaLnBrk="1" latinLnBrk="0" hangingPunct="1">
        <a:defRPr sz="1231" kern="1200">
          <a:solidFill>
            <a:schemeClr val="tx1"/>
          </a:solidFill>
          <a:latin typeface="+mn-lt"/>
          <a:ea typeface="+mn-ea"/>
          <a:cs typeface="+mn-cs"/>
        </a:defRPr>
      </a:lvl2pPr>
      <a:lvl3pPr marL="625450" algn="l" defTabSz="625450" rtl="0" eaLnBrk="1" latinLnBrk="0" hangingPunct="1">
        <a:defRPr sz="1231" kern="1200">
          <a:solidFill>
            <a:schemeClr val="tx1"/>
          </a:solidFill>
          <a:latin typeface="+mn-lt"/>
          <a:ea typeface="+mn-ea"/>
          <a:cs typeface="+mn-cs"/>
        </a:defRPr>
      </a:lvl3pPr>
      <a:lvl4pPr marL="938174" algn="l" defTabSz="625450" rtl="0" eaLnBrk="1" latinLnBrk="0" hangingPunct="1">
        <a:defRPr sz="1231" kern="1200">
          <a:solidFill>
            <a:schemeClr val="tx1"/>
          </a:solidFill>
          <a:latin typeface="+mn-lt"/>
          <a:ea typeface="+mn-ea"/>
          <a:cs typeface="+mn-cs"/>
        </a:defRPr>
      </a:lvl4pPr>
      <a:lvl5pPr marL="1250899" algn="l" defTabSz="625450" rtl="0" eaLnBrk="1" latinLnBrk="0" hangingPunct="1">
        <a:defRPr sz="1231" kern="1200">
          <a:solidFill>
            <a:schemeClr val="tx1"/>
          </a:solidFill>
          <a:latin typeface="+mn-lt"/>
          <a:ea typeface="+mn-ea"/>
          <a:cs typeface="+mn-cs"/>
        </a:defRPr>
      </a:lvl5pPr>
      <a:lvl6pPr marL="1563624" algn="l" defTabSz="625450" rtl="0" eaLnBrk="1" latinLnBrk="0" hangingPunct="1">
        <a:defRPr sz="1231" kern="1200">
          <a:solidFill>
            <a:schemeClr val="tx1"/>
          </a:solidFill>
          <a:latin typeface="+mn-lt"/>
          <a:ea typeface="+mn-ea"/>
          <a:cs typeface="+mn-cs"/>
        </a:defRPr>
      </a:lvl6pPr>
      <a:lvl7pPr marL="1876349" algn="l" defTabSz="625450" rtl="0" eaLnBrk="1" latinLnBrk="0" hangingPunct="1">
        <a:defRPr sz="1231" kern="1200">
          <a:solidFill>
            <a:schemeClr val="tx1"/>
          </a:solidFill>
          <a:latin typeface="+mn-lt"/>
          <a:ea typeface="+mn-ea"/>
          <a:cs typeface="+mn-cs"/>
        </a:defRPr>
      </a:lvl7pPr>
      <a:lvl8pPr marL="2189074" algn="l" defTabSz="625450" rtl="0" eaLnBrk="1" latinLnBrk="0" hangingPunct="1">
        <a:defRPr sz="1231" kern="1200">
          <a:solidFill>
            <a:schemeClr val="tx1"/>
          </a:solidFill>
          <a:latin typeface="+mn-lt"/>
          <a:ea typeface="+mn-ea"/>
          <a:cs typeface="+mn-cs"/>
        </a:defRPr>
      </a:lvl8pPr>
      <a:lvl9pPr marL="2501798" algn="l" defTabSz="625450" rtl="0" eaLnBrk="1" latinLnBrk="0" hangingPunct="1">
        <a:defRPr sz="1231"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48.xml"/></Relationships>
</file>

<file path=ppt/slides/_rels/slide1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jpg"/><Relationship Id="rId1" Type="http://schemas.openxmlformats.org/officeDocument/2006/relationships/slideLayout" Target="../slideLayouts/slideLayout147.xml"/><Relationship Id="rId4" Type="http://schemas.openxmlformats.org/officeDocument/2006/relationships/image" Target="../media/image51.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5.xml"/></Relationships>
</file>

<file path=ppt/slides/_rels/slide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xml"/><Relationship Id="rId1" Type="http://schemas.openxmlformats.org/officeDocument/2006/relationships/slideLayout" Target="../slideLayouts/slideLayout146.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5.xml.rels><?xml version="1.0" encoding="UTF-8" standalone="yes"?>
<Relationships xmlns="http://schemas.openxmlformats.org/package/2006/relationships"><Relationship Id="rId8" Type="http://schemas.openxmlformats.org/officeDocument/2006/relationships/hyperlink" Target="https://t-6618-169-50-66-235.ibmztrialmachines.com/" TargetMode="External"/><Relationship Id="rId3" Type="http://schemas.openxmlformats.org/officeDocument/2006/relationships/hyperlink" Target="https://t-6554-159-8-176-78.ibmztrialmachines.com/" TargetMode="External"/><Relationship Id="rId7" Type="http://schemas.openxmlformats.org/officeDocument/2006/relationships/hyperlink" Target="https://t-6617-169-50-66-245.ibmztrialmachines.com/" TargetMode="External"/><Relationship Id="rId12" Type="http://schemas.openxmlformats.org/officeDocument/2006/relationships/image" Target="../media/image38.png"/><Relationship Id="rId2" Type="http://schemas.openxmlformats.org/officeDocument/2006/relationships/hyperlink" Target="https://github.com/PasamonteG/SQLDI_Install/tree/main/SQLAdriaLab" TargetMode="External"/><Relationship Id="rId1" Type="http://schemas.openxmlformats.org/officeDocument/2006/relationships/slideLayout" Target="../slideLayouts/slideLayout108.xml"/><Relationship Id="rId6" Type="http://schemas.openxmlformats.org/officeDocument/2006/relationships/hyperlink" Target="https://t-6561-159-8-134-222.ibmztrialmachines.com/" TargetMode="External"/><Relationship Id="rId11" Type="http://schemas.openxmlformats.org/officeDocument/2006/relationships/hyperlink" Target="https://t-6628-5-10-104-27.ibmztrialmachines.com/" TargetMode="External"/><Relationship Id="rId5" Type="http://schemas.openxmlformats.org/officeDocument/2006/relationships/hyperlink" Target="https://t-6556-159-8-176-68.ibmztrialmachines.com/" TargetMode="External"/><Relationship Id="rId10" Type="http://schemas.openxmlformats.org/officeDocument/2006/relationships/hyperlink" Target="https://t-6627-159-8-176-72.ibmztrialmachines.com/" TargetMode="External"/><Relationship Id="rId4" Type="http://schemas.openxmlformats.org/officeDocument/2006/relationships/hyperlink" Target="https://t-6555-159-8-134-214.ibmztrialmachines.com/" TargetMode="External"/><Relationship Id="rId9" Type="http://schemas.openxmlformats.org/officeDocument/2006/relationships/hyperlink" Target="https://t-6619-169-50-66-226.ibmztrialmachines.com/" TargetMode="External"/></Relationships>
</file>

<file path=ppt/slides/_rels/slide6.xml.rels><?xml version="1.0" encoding="UTF-8" standalone="yes"?>
<Relationships xmlns="http://schemas.openxmlformats.org/package/2006/relationships"><Relationship Id="rId3" Type="http://schemas.openxmlformats.org/officeDocument/2006/relationships/hyperlink" Target="https://techzone.ibm.com/my/workshops/student/6840917181445a03dd001168" TargetMode="External"/><Relationship Id="rId2" Type="http://schemas.openxmlformats.org/officeDocument/2006/relationships/hyperlink" Target="https://github.com/arnouldg/SQLDI_HoL_IDUG" TargetMode="External"/><Relationship Id="rId1" Type="http://schemas.openxmlformats.org/officeDocument/2006/relationships/slideLayout" Target="../slideLayouts/slideLayout108.xml"/><Relationship Id="rId4" Type="http://schemas.openxmlformats.org/officeDocument/2006/relationships/image" Target="../media/image39.png"/></Relationships>
</file>

<file path=ppt/slides/_rels/slide7.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png"/><Relationship Id="rId1" Type="http://schemas.openxmlformats.org/officeDocument/2006/relationships/slideLayout" Target="../slideLayouts/slideLayout146.xml"/><Relationship Id="rId5" Type="http://schemas.openxmlformats.org/officeDocument/2006/relationships/image" Target="../media/image43.png"/><Relationship Id="rId4" Type="http://schemas.openxmlformats.org/officeDocument/2006/relationships/image" Target="../media/image42.png"/></Relationships>
</file>

<file path=ppt/slides/_rels/slide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146.xml"/><Relationship Id="rId4" Type="http://schemas.openxmlformats.org/officeDocument/2006/relationships/image" Target="../media/image46.png"/></Relationships>
</file>

<file path=ppt/slides/_rels/slide9.xml.rels><?xml version="1.0" encoding="UTF-8" standalone="yes"?>
<Relationships xmlns="http://schemas.openxmlformats.org/package/2006/relationships"><Relationship Id="rId3" Type="http://schemas.openxmlformats.org/officeDocument/2006/relationships/hyperlink" Target="https://community.ibm.com/community/user/datamanagement/viewdocument/unraveling-patterns-and-relationshi?CommunityKey=621c2a2a-01f9-4b57-992f-36ed7432e3bb" TargetMode="External"/><Relationship Id="rId2" Type="http://schemas.openxmlformats.org/officeDocument/2006/relationships/hyperlink" Target="https://community.ibm.com/community/user/datamanagement/blogs/catherine-wu/2023/10/13/what-is-sql-data-insights-and-why-you-should-know?CommunityKey=621c2a2a-01f9-4b57-992f-36ed7432e3bb" TargetMode="External"/><Relationship Id="rId1" Type="http://schemas.openxmlformats.org/officeDocument/2006/relationships/slideLayout" Target="../slideLayouts/slideLayout146.xml"/><Relationship Id="rId5" Type="http://schemas.openxmlformats.org/officeDocument/2006/relationships/image" Target="../media/image48.png"/><Relationship Id="rId4" Type="http://schemas.openxmlformats.org/officeDocument/2006/relationships/image" Target="../media/image4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FF54D1-F414-3D0D-9542-77C8BC5E066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C5A44EE-8C4C-92F1-4A8B-CAB9EBB0E00B}"/>
              </a:ext>
            </a:extLst>
          </p:cNvPr>
          <p:cNvSpPr>
            <a:spLocks noGrp="1"/>
          </p:cNvSpPr>
          <p:nvPr>
            <p:ph type="title"/>
          </p:nvPr>
        </p:nvSpPr>
        <p:spPr/>
        <p:txBody>
          <a:bodyPr/>
          <a:lstStyle/>
          <a:p>
            <a:r>
              <a:rPr lang="en-FR" sz="2800" dirty="0"/>
              <a:t>SQLAdria 2025</a:t>
            </a:r>
            <a:br>
              <a:rPr lang="en-FR" sz="2800" dirty="0"/>
            </a:br>
            <a:r>
              <a:rPr lang="en-FR" sz="2800" dirty="0"/>
              <a:t>Vodice, Croatia</a:t>
            </a:r>
            <a:br>
              <a:rPr lang="en-FR" sz="2800" dirty="0"/>
            </a:br>
            <a:r>
              <a:rPr lang="en-FR" sz="2800" dirty="0"/>
              <a:t>June 5</a:t>
            </a:r>
            <a:r>
              <a:rPr lang="en-FR" sz="2800" baseline="30000" dirty="0"/>
              <a:t>th</a:t>
            </a:r>
            <a:r>
              <a:rPr lang="en-FR" sz="2800" dirty="0"/>
              <a:t>, 2025</a:t>
            </a:r>
          </a:p>
        </p:txBody>
      </p:sp>
      <p:sp>
        <p:nvSpPr>
          <p:cNvPr id="3" name="Slide Number Placeholder 2">
            <a:extLst>
              <a:ext uri="{FF2B5EF4-FFF2-40B4-BE49-F238E27FC236}">
                <a16:creationId xmlns:a16="http://schemas.microsoft.com/office/drawing/2014/main" id="{04D467F7-78F9-B823-65AE-3D0D3B8020D1}"/>
              </a:ext>
            </a:extLst>
          </p:cNvPr>
          <p:cNvSpPr>
            <a:spLocks noGrp="1"/>
          </p:cNvSpPr>
          <p:nvPr>
            <p:ph type="sldNum" sz="quarter" idx="11"/>
          </p:nvPr>
        </p:nvSpPr>
        <p:spPr/>
        <p:txBody>
          <a:bodyPr/>
          <a:lstStyle/>
          <a:p>
            <a:fld id="{59395FB3-9C97-154F-86B2-7E381B951268}" type="slidenum">
              <a:rPr lang="en-US" smtClean="0"/>
              <a:pPr/>
              <a:t>1</a:t>
            </a:fld>
            <a:endParaRPr lang="en-US" dirty="0"/>
          </a:p>
        </p:txBody>
      </p:sp>
      <p:sp>
        <p:nvSpPr>
          <p:cNvPr id="4" name="Rectangle 18">
            <a:extLst>
              <a:ext uri="{FF2B5EF4-FFF2-40B4-BE49-F238E27FC236}">
                <a16:creationId xmlns:a16="http://schemas.microsoft.com/office/drawing/2014/main" id="{F54E37C5-2816-D8D1-8A7D-A847BA0C45F9}"/>
              </a:ext>
            </a:extLst>
          </p:cNvPr>
          <p:cNvSpPr txBox="1">
            <a:spLocks noChangeArrowheads="1"/>
          </p:cNvSpPr>
          <p:nvPr/>
        </p:nvSpPr>
        <p:spPr>
          <a:xfrm>
            <a:off x="3828679" y="1766906"/>
            <a:ext cx="4091822" cy="956659"/>
          </a:xfrm>
          <a:prstGeom prst="rect">
            <a:avLst/>
          </a:prstGeom>
          <a:noFill/>
          <a:ln w="12700" cap="flat" cmpd="sng" algn="ctr">
            <a:noFill/>
            <a:prstDash val="solid"/>
            <a:miter lim="800000"/>
          </a:ln>
        </p:spPr>
        <p:style>
          <a:lnRef idx="2">
            <a:schemeClr val="accent3"/>
          </a:lnRef>
          <a:fillRef idx="1">
            <a:schemeClr val="lt1"/>
          </a:fillRef>
          <a:effectRef idx="0">
            <a:schemeClr val="accent3"/>
          </a:effectRef>
          <a:fontRef idx="none"/>
        </p:style>
        <p:txBody>
          <a:bodyPr vert="horz" lIns="62544" tIns="31272" rIns="62544" bIns="31272" rtlCol="0" anchor="ctr">
            <a:normAutofit lnSpcReduction="10000"/>
          </a:bodyPr>
          <a:lstStyle>
            <a:lvl1pPr algn="l" defTabSz="914400" rtl="0" eaLnBrk="1" latinLnBrk="0" hangingPunct="1">
              <a:lnSpc>
                <a:spcPct val="100000"/>
              </a:lnSpc>
              <a:spcBef>
                <a:spcPct val="0"/>
              </a:spcBef>
              <a:buNone/>
              <a:defRPr sz="3000" b="1" kern="1200" baseline="0">
                <a:solidFill>
                  <a:schemeClr val="tx2">
                    <a:lumMod val="25000"/>
                    <a:lumOff val="75000"/>
                  </a:schemeClr>
                </a:solidFill>
                <a:latin typeface="Calibri" panose="020F0502020204030204" pitchFamily="34" charset="0"/>
                <a:ea typeface="+mj-ea"/>
                <a:cs typeface="Calibri" panose="020F0502020204030204" pitchFamily="34" charset="0"/>
              </a:defRPr>
            </a:lvl1pPr>
            <a:lvl2pPr>
              <a:defRPr/>
            </a:lvl2pPr>
            <a:lvl3pPr>
              <a:defRPr/>
            </a:lvl3pPr>
            <a:lvl4pPr>
              <a:defRPr/>
            </a:lvl4pPr>
            <a:lvl5pPr>
              <a:defRPr/>
            </a:lvl5pPr>
            <a:lvl6pPr>
              <a:defRPr/>
            </a:lvl6pPr>
            <a:lvl7pPr>
              <a:defRPr/>
            </a:lvl7pPr>
            <a:lvl8pPr>
              <a:defRPr/>
            </a:lvl8pPr>
            <a:lvl9pPr>
              <a:defRPr/>
            </a:lvl9pPr>
          </a:lstStyle>
          <a:p>
            <a:pPr defTabSz="625450" eaLnBrk="1" fontAlgn="auto" hangingPunct="1">
              <a:spcBef>
                <a:spcPts val="0"/>
              </a:spcBef>
              <a:spcAft>
                <a:spcPts val="0"/>
              </a:spcAft>
            </a:pPr>
            <a:r>
              <a:rPr lang="en-US" sz="2000" dirty="0">
                <a:solidFill>
                  <a:schemeClr val="tx1"/>
                </a:solidFill>
                <a:latin typeface="IBM Plex Sans"/>
              </a:rPr>
              <a:t>Experience AI queries </a:t>
            </a:r>
          </a:p>
          <a:p>
            <a:pPr defTabSz="625450" eaLnBrk="1" fontAlgn="auto" hangingPunct="1">
              <a:spcBef>
                <a:spcPts val="0"/>
              </a:spcBef>
              <a:spcAft>
                <a:spcPts val="0"/>
              </a:spcAft>
            </a:pPr>
            <a:r>
              <a:rPr lang="en-US" sz="2000" dirty="0">
                <a:solidFill>
                  <a:schemeClr val="tx1"/>
                </a:solidFill>
                <a:latin typeface="IBM Plex Sans"/>
              </a:rPr>
              <a:t>through SQL Data Insights Hands-on Lab</a:t>
            </a:r>
          </a:p>
        </p:txBody>
      </p:sp>
      <p:sp>
        <p:nvSpPr>
          <p:cNvPr id="5" name="Textplatzhalter 6">
            <a:extLst>
              <a:ext uri="{FF2B5EF4-FFF2-40B4-BE49-F238E27FC236}">
                <a16:creationId xmlns:a16="http://schemas.microsoft.com/office/drawing/2014/main" id="{7F4BE211-492D-CC35-A355-7B2434274FF7}"/>
              </a:ext>
            </a:extLst>
          </p:cNvPr>
          <p:cNvSpPr txBox="1">
            <a:spLocks/>
          </p:cNvSpPr>
          <p:nvPr/>
        </p:nvSpPr>
        <p:spPr>
          <a:xfrm>
            <a:off x="3828679" y="2931282"/>
            <a:ext cx="6149108" cy="273331"/>
          </a:xfrm>
          <a:prstGeom prst="rect">
            <a:avLst/>
          </a:prstGeom>
        </p:spPr>
        <p:txBody>
          <a:bodyPr/>
          <a:lstStyle>
            <a:lvl1pPr marL="0" indent="0" algn="l" defTabSz="914400" rtl="0" eaLnBrk="1" latinLnBrk="0" hangingPunct="1">
              <a:lnSpc>
                <a:spcPct val="90000"/>
              </a:lnSpc>
              <a:spcBef>
                <a:spcPts val="1000"/>
              </a:spcBef>
              <a:buFontTx/>
              <a:buNone/>
              <a:defRPr sz="2800" b="1" kern="1200">
                <a:solidFill>
                  <a:schemeClr val="bg1"/>
                </a:solidFill>
                <a:latin typeface="+mn-lt"/>
                <a:ea typeface="+mn-ea"/>
                <a:cs typeface="+mn-cs"/>
              </a:defRPr>
            </a:lvl1pPr>
            <a:lvl2pPr marL="399607" indent="0" algn="l" defTabSz="914400" rtl="0" eaLnBrk="1" latinLnBrk="0" hangingPunct="1">
              <a:lnSpc>
                <a:spcPct val="90000"/>
              </a:lnSpc>
              <a:spcBef>
                <a:spcPts val="500"/>
              </a:spcBef>
              <a:buFontTx/>
              <a:buNone/>
              <a:defRPr sz="2400" kern="1200">
                <a:solidFill>
                  <a:schemeClr val="tx1"/>
                </a:solidFill>
                <a:latin typeface="+mn-lt"/>
                <a:ea typeface="+mn-ea"/>
                <a:cs typeface="+mn-cs"/>
              </a:defRPr>
            </a:lvl2pPr>
            <a:lvl3pPr marL="799213"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3pPr>
            <a:lvl4pPr marL="1198820" indent="0" algn="l" defTabSz="914400" rtl="0" eaLnBrk="1" latinLnBrk="0" hangingPunct="1">
              <a:lnSpc>
                <a:spcPct val="90000"/>
              </a:lnSpc>
              <a:spcBef>
                <a:spcPts val="500"/>
              </a:spcBef>
              <a:buFontTx/>
              <a:buNone/>
              <a:defRPr sz="1800" kern="1200">
                <a:solidFill>
                  <a:schemeClr val="tx1"/>
                </a:solidFill>
                <a:latin typeface="+mn-lt"/>
                <a:ea typeface="+mn-ea"/>
                <a:cs typeface="+mn-cs"/>
              </a:defRPr>
            </a:lvl4pPr>
            <a:lvl5pPr marL="1598427" indent="0" algn="l" defTabSz="914400" rtl="0" eaLnBrk="1" latinLnBrk="0" hangingPunct="1">
              <a:lnSpc>
                <a:spcPct val="90000"/>
              </a:lnSpc>
              <a:spcBef>
                <a:spcPts val="500"/>
              </a:spcBef>
              <a:buFontTx/>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625450" fontAlgn="auto">
              <a:spcBef>
                <a:spcPts val="684"/>
              </a:spcBef>
              <a:spcAft>
                <a:spcPts val="0"/>
              </a:spcAft>
              <a:defRPr/>
            </a:pPr>
            <a:r>
              <a:rPr lang="en-US" sz="1915" dirty="0">
                <a:solidFill>
                  <a:prstClr val="black"/>
                </a:solidFill>
                <a:latin typeface="Calibri" panose="020F0502020204030204"/>
              </a:rPr>
              <a:t>Guillaume </a:t>
            </a:r>
            <a:r>
              <a:rPr lang="en-US" sz="1915" dirty="0" err="1">
                <a:solidFill>
                  <a:prstClr val="black"/>
                </a:solidFill>
                <a:latin typeface="Calibri" panose="020F0502020204030204"/>
              </a:rPr>
              <a:t>Arnould</a:t>
            </a:r>
            <a:endParaRPr lang="en-US" sz="1915" dirty="0">
              <a:solidFill>
                <a:prstClr val="black"/>
              </a:solidFill>
              <a:latin typeface="Calibri" panose="020F0502020204030204"/>
            </a:endParaRPr>
          </a:p>
          <a:p>
            <a:pPr defTabSz="625450" fontAlgn="auto">
              <a:spcBef>
                <a:spcPts val="684"/>
              </a:spcBef>
              <a:spcAft>
                <a:spcPts val="0"/>
              </a:spcAft>
              <a:defRPr/>
            </a:pPr>
            <a:r>
              <a:rPr lang="en-US" sz="1915" dirty="0">
                <a:solidFill>
                  <a:prstClr val="black"/>
                </a:solidFill>
                <a:latin typeface="Calibri" panose="020F0502020204030204"/>
              </a:rPr>
              <a:t>Diego </a:t>
            </a:r>
            <a:r>
              <a:rPr lang="en-US" sz="1915" dirty="0" err="1">
                <a:solidFill>
                  <a:prstClr val="black"/>
                </a:solidFill>
                <a:latin typeface="Calibri" panose="020F0502020204030204"/>
              </a:rPr>
              <a:t>Cardalliaguet</a:t>
            </a:r>
            <a:endParaRPr lang="en-US" sz="1915" dirty="0">
              <a:solidFill>
                <a:prstClr val="black"/>
              </a:solidFill>
              <a:latin typeface="Calibri" panose="020F0502020204030204"/>
            </a:endParaRPr>
          </a:p>
        </p:txBody>
      </p:sp>
    </p:spTree>
    <p:extLst>
      <p:ext uri="{BB962C8B-B14F-4D97-AF65-F5344CB8AC3E}">
        <p14:creationId xmlns:p14="http://schemas.microsoft.com/office/powerpoint/2010/main" val="41948071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2" name="Picture 11" descr="Logo, company name&#10;&#10;Description automatically generated">
            <a:extLst>
              <a:ext uri="{FF2B5EF4-FFF2-40B4-BE49-F238E27FC236}">
                <a16:creationId xmlns:a16="http://schemas.microsoft.com/office/drawing/2014/main" id="{AAFE1605-9687-BFCA-7252-3304E8C3C442}"/>
              </a:ext>
            </a:extLst>
          </p:cNvPr>
          <p:cNvPicPr>
            <a:picLocks noChangeAspect="1"/>
          </p:cNvPicPr>
          <p:nvPr/>
        </p:nvPicPr>
        <p:blipFill rotWithShape="1">
          <a:blip r:embed="rId3">
            <a:extLst>
              <a:ext uri="{28A0092B-C50C-407E-A947-70E740481C1C}">
                <a14:useLocalDpi xmlns:a14="http://schemas.microsoft.com/office/drawing/2010/main" val="0"/>
              </a:ext>
            </a:extLst>
          </a:blip>
          <a:srcRect r="-1206" b="43547"/>
          <a:stretch/>
        </p:blipFill>
        <p:spPr>
          <a:xfrm>
            <a:off x="925476" y="1510148"/>
            <a:ext cx="2538366" cy="936806"/>
          </a:xfrm>
          <a:prstGeom prst="rect">
            <a:avLst/>
          </a:prstGeom>
        </p:spPr>
      </p:pic>
      <p:sp>
        <p:nvSpPr>
          <p:cNvPr id="13" name="TextBox 12">
            <a:extLst>
              <a:ext uri="{FF2B5EF4-FFF2-40B4-BE49-F238E27FC236}">
                <a16:creationId xmlns:a16="http://schemas.microsoft.com/office/drawing/2014/main" id="{5B89B8D2-35F8-86D4-6049-1B07C52B2D13}"/>
              </a:ext>
            </a:extLst>
          </p:cNvPr>
          <p:cNvSpPr txBox="1"/>
          <p:nvPr/>
        </p:nvSpPr>
        <p:spPr>
          <a:xfrm>
            <a:off x="1059296" y="2529110"/>
            <a:ext cx="2404545" cy="281744"/>
          </a:xfrm>
          <a:prstGeom prst="rect">
            <a:avLst/>
          </a:prstGeom>
          <a:noFill/>
        </p:spPr>
        <p:txBody>
          <a:bodyPr wrap="square" rtlCol="0">
            <a:spAutoFit/>
          </a:bodyPr>
          <a:lstStyle/>
          <a:p>
            <a:pPr defTabSz="625450" eaLnBrk="1" fontAlgn="auto" hangingPunct="1">
              <a:spcBef>
                <a:spcPts val="0"/>
              </a:spcBef>
              <a:spcAft>
                <a:spcPts val="0"/>
              </a:spcAft>
            </a:pPr>
            <a:r>
              <a:rPr lang="nl-BE" sz="1231" dirty="0">
                <a:solidFill>
                  <a:srgbClr val="5B9BD5">
                    <a:lumMod val="40000"/>
                    <a:lumOff val="60000"/>
                  </a:srgbClr>
                </a:solidFill>
                <a:latin typeface="Calibri" panose="020F0502020204030204"/>
              </a:rPr>
              <a:t>2023 </a:t>
            </a:r>
            <a:r>
              <a:rPr lang="nl-BE" sz="1231" dirty="0">
                <a:solidFill>
                  <a:srgbClr val="5B9BD5">
                    <a:lumMod val="40000"/>
                    <a:lumOff val="60000"/>
                  </a:srgbClr>
                </a:solidFill>
                <a:latin typeface="Abadi Extra Light" panose="020B0604020202020204" pitchFamily="34" charset="0"/>
              </a:rPr>
              <a:t>EMEA</a:t>
            </a:r>
            <a:r>
              <a:rPr lang="nl-BE" sz="1231" dirty="0">
                <a:solidFill>
                  <a:srgbClr val="5B9BD5">
                    <a:lumMod val="40000"/>
                    <a:lumOff val="60000"/>
                  </a:srgbClr>
                </a:solidFill>
                <a:latin typeface="Calibri" panose="020F0502020204030204"/>
              </a:rPr>
              <a:t> </a:t>
            </a:r>
            <a:r>
              <a:rPr lang="nl-BE" sz="1231" dirty="0">
                <a:solidFill>
                  <a:srgbClr val="5B9BD5">
                    <a:lumMod val="40000"/>
                    <a:lumOff val="60000"/>
                  </a:srgbClr>
                </a:solidFill>
                <a:latin typeface="Abadi" panose="020B0604020104020204" pitchFamily="34" charset="0"/>
              </a:rPr>
              <a:t>Db2</a:t>
            </a:r>
            <a:r>
              <a:rPr lang="nl-BE" sz="1231" dirty="0">
                <a:solidFill>
                  <a:srgbClr val="5B9BD5">
                    <a:lumMod val="40000"/>
                    <a:lumOff val="60000"/>
                  </a:srgbClr>
                </a:solidFill>
                <a:latin typeface="Calibri" panose="020F0502020204030204"/>
              </a:rPr>
              <a:t> </a:t>
            </a:r>
            <a:r>
              <a:rPr lang="nl-BE" sz="1231" dirty="0">
                <a:solidFill>
                  <a:srgbClr val="5B9BD5">
                    <a:lumMod val="40000"/>
                    <a:lumOff val="60000"/>
                  </a:srgbClr>
                </a:solidFill>
                <a:latin typeface="Abadi Extra Light" panose="020B0204020104020204" pitchFamily="34" charset="0"/>
              </a:rPr>
              <a:t>Tech Conference</a:t>
            </a:r>
          </a:p>
        </p:txBody>
      </p:sp>
      <p:sp>
        <p:nvSpPr>
          <p:cNvPr id="5" name="TextBox 4">
            <a:extLst>
              <a:ext uri="{FF2B5EF4-FFF2-40B4-BE49-F238E27FC236}">
                <a16:creationId xmlns:a16="http://schemas.microsoft.com/office/drawing/2014/main" id="{EEDCB550-D121-0D1D-757C-9A1C4BAA8270}"/>
              </a:ext>
            </a:extLst>
          </p:cNvPr>
          <p:cNvSpPr txBox="1"/>
          <p:nvPr/>
        </p:nvSpPr>
        <p:spPr>
          <a:xfrm>
            <a:off x="109643" y="545331"/>
            <a:ext cx="4170032" cy="429220"/>
          </a:xfrm>
          <a:prstGeom prst="rect">
            <a:avLst/>
          </a:prstGeom>
          <a:noFill/>
        </p:spPr>
        <p:txBody>
          <a:bodyPr wrap="square">
            <a:spAutoFit/>
          </a:bodyPr>
          <a:lstStyle/>
          <a:p>
            <a:r>
              <a:rPr kumimoji="0" lang="en-US" sz="2189" b="0" i="0" u="none" strike="noStrike" kern="0" cap="none" spc="0" normalizeH="0" baseline="0" noProof="0" dirty="0">
                <a:ln>
                  <a:noFill/>
                </a:ln>
                <a:solidFill>
                  <a:srgbClr val="FFFFFF"/>
                </a:solidFill>
                <a:effectLst/>
                <a:uLnTx/>
                <a:uFillTx/>
                <a:latin typeface="Arial" panose="020B0604020202020204" pitchFamily="34" charset="0"/>
              </a:rPr>
              <a:t>Thank you</a:t>
            </a:r>
            <a:endParaRPr lang="en-FR" dirty="0"/>
          </a:p>
        </p:txBody>
      </p:sp>
      <p:sp>
        <p:nvSpPr>
          <p:cNvPr id="7" name="TextBox 6">
            <a:extLst>
              <a:ext uri="{FF2B5EF4-FFF2-40B4-BE49-F238E27FC236}">
                <a16:creationId xmlns:a16="http://schemas.microsoft.com/office/drawing/2014/main" id="{4C63AD19-CBD4-17DE-8101-38679B653ECE}"/>
              </a:ext>
            </a:extLst>
          </p:cNvPr>
          <p:cNvSpPr txBox="1"/>
          <p:nvPr/>
        </p:nvSpPr>
        <p:spPr>
          <a:xfrm>
            <a:off x="3953545" y="1373749"/>
            <a:ext cx="4170032" cy="830997"/>
          </a:xfrm>
          <a:prstGeom prst="rect">
            <a:avLst/>
          </a:prstGeom>
          <a:noFill/>
        </p:spPr>
        <p:txBody>
          <a:bodyPr wrap="square">
            <a:spAutoFit/>
          </a:bodyPr>
          <a:lstStyle/>
          <a:p>
            <a:r>
              <a:rPr lang="en-US" dirty="0"/>
              <a:t>Guillaume </a:t>
            </a:r>
            <a:r>
              <a:rPr lang="en-US" dirty="0" err="1"/>
              <a:t>Arnould</a:t>
            </a:r>
            <a:r>
              <a:rPr lang="en-US" dirty="0"/>
              <a:t> / </a:t>
            </a:r>
          </a:p>
          <a:p>
            <a:r>
              <a:rPr lang="en-US" dirty="0"/>
              <a:t>Akiko </a:t>
            </a:r>
            <a:r>
              <a:rPr lang="en-US" dirty="0" err="1"/>
              <a:t>Hoshikawa</a:t>
            </a:r>
            <a:r>
              <a:rPr lang="en-US" dirty="0"/>
              <a:t> /</a:t>
            </a:r>
          </a:p>
          <a:p>
            <a:r>
              <a:rPr lang="en-US" dirty="0"/>
              <a:t>Jae Lee </a:t>
            </a:r>
          </a:p>
          <a:p>
            <a:r>
              <a:rPr lang="en-US" dirty="0"/>
              <a:t> </a:t>
            </a:r>
          </a:p>
        </p:txBody>
      </p:sp>
      <p:sp>
        <p:nvSpPr>
          <p:cNvPr id="9" name="TextBox 8">
            <a:extLst>
              <a:ext uri="{FF2B5EF4-FFF2-40B4-BE49-F238E27FC236}">
                <a16:creationId xmlns:a16="http://schemas.microsoft.com/office/drawing/2014/main" id="{298FC282-4981-72C2-9708-9874DC96C361}"/>
              </a:ext>
            </a:extLst>
          </p:cNvPr>
          <p:cNvSpPr txBox="1"/>
          <p:nvPr/>
        </p:nvSpPr>
        <p:spPr>
          <a:xfrm>
            <a:off x="3953545" y="3065611"/>
            <a:ext cx="4170032" cy="830997"/>
          </a:xfrm>
          <a:prstGeom prst="rect">
            <a:avLst/>
          </a:prstGeom>
          <a:noFill/>
        </p:spPr>
        <p:txBody>
          <a:bodyPr wrap="square">
            <a:spAutoFit/>
          </a:bodyPr>
          <a:lstStyle/>
          <a:p>
            <a:pPr defTabSz="625616"/>
            <a:r>
              <a:rPr lang="en-GB" dirty="0"/>
              <a:t>Please complete the </a:t>
            </a:r>
            <a:br>
              <a:rPr lang="en-GB" dirty="0"/>
            </a:br>
            <a:r>
              <a:rPr lang="en-GB" dirty="0"/>
              <a:t>session evaluation!</a:t>
            </a:r>
          </a:p>
          <a:p>
            <a:pPr defTabSz="625616"/>
            <a:endParaRPr lang="en-GB" dirty="0"/>
          </a:p>
          <a:p>
            <a:pPr defTabSz="625616"/>
            <a:r>
              <a:rPr lang="en-GB" dirty="0"/>
              <a:t>Session: H05 </a:t>
            </a:r>
          </a:p>
        </p:txBody>
      </p:sp>
      <p:pic>
        <p:nvPicPr>
          <p:cNvPr id="10" name="Picture 9">
            <a:extLst>
              <a:ext uri="{FF2B5EF4-FFF2-40B4-BE49-F238E27FC236}">
                <a16:creationId xmlns:a16="http://schemas.microsoft.com/office/drawing/2014/main" id="{95276877-C8F0-30A8-3B87-967FF042419C}"/>
              </a:ext>
            </a:extLst>
          </p:cNvPr>
          <p:cNvPicPr>
            <a:picLocks noChangeAspect="1"/>
          </p:cNvPicPr>
          <p:nvPr/>
        </p:nvPicPr>
        <p:blipFill>
          <a:blip r:embed="rId4"/>
          <a:stretch>
            <a:fillRect/>
          </a:stretch>
        </p:blipFill>
        <p:spPr>
          <a:xfrm rot="20886281">
            <a:off x="6111741" y="2320136"/>
            <a:ext cx="1382267" cy="2220216"/>
          </a:xfrm>
          <a:prstGeom prst="rect">
            <a:avLst/>
          </a:prstGeom>
        </p:spPr>
      </p:pic>
    </p:spTree>
    <p:extLst>
      <p:ext uri="{BB962C8B-B14F-4D97-AF65-F5344CB8AC3E}">
        <p14:creationId xmlns:p14="http://schemas.microsoft.com/office/powerpoint/2010/main" val="37648361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0A393CD-C359-8B48-8934-3C058FFE3E62}"/>
              </a:ext>
            </a:extLst>
          </p:cNvPr>
          <p:cNvSpPr>
            <a:spLocks noGrp="1"/>
          </p:cNvSpPr>
          <p:nvPr>
            <p:ph type="title"/>
          </p:nvPr>
        </p:nvSpPr>
        <p:spPr/>
        <p:txBody>
          <a:bodyPr/>
          <a:lstStyle/>
          <a:p>
            <a:r>
              <a:rPr lang="en-US" dirty="0"/>
              <a:t>Notices and disclaimers</a:t>
            </a:r>
          </a:p>
        </p:txBody>
      </p:sp>
      <p:sp>
        <p:nvSpPr>
          <p:cNvPr id="5" name="Content Placeholder 4">
            <a:extLst>
              <a:ext uri="{FF2B5EF4-FFF2-40B4-BE49-F238E27FC236}">
                <a16:creationId xmlns:a16="http://schemas.microsoft.com/office/drawing/2014/main" id="{F1C79A50-6387-E245-8CFF-7B456B0AC29C}"/>
              </a:ext>
            </a:extLst>
          </p:cNvPr>
          <p:cNvSpPr txBox="1">
            <a:spLocks/>
          </p:cNvSpPr>
          <p:nvPr/>
        </p:nvSpPr>
        <p:spPr>
          <a:xfrm>
            <a:off x="-95609" y="917454"/>
            <a:ext cx="4065039" cy="3363021"/>
          </a:xfrm>
          <a:prstGeom prst="rect">
            <a:avLst/>
          </a:prstGeom>
        </p:spPr>
        <p:txBody>
          <a:bodyPr lIns="83391" tIns="41696" rIns="83391" bIns="41696" anchor="t"/>
          <a:lstStyle>
            <a:lvl1pPr marL="228669" indent="-228669" algn="l" defTabSz="897207" rtl="0" eaLnBrk="1" fontAlgn="base" hangingPunct="1">
              <a:lnSpc>
                <a:spcPct val="100000"/>
              </a:lnSpc>
              <a:spcBef>
                <a:spcPts val="900"/>
              </a:spcBef>
              <a:spcAft>
                <a:spcPts val="0"/>
              </a:spcAft>
              <a:buClr>
                <a:srgbClr val="00649D"/>
              </a:buClr>
              <a:buSzPct val="100000"/>
              <a:buFont typeface="Arial" panose="020B0604020202020204" pitchFamily="34" charset="0"/>
              <a:buChar char="•"/>
              <a:defRPr sz="2001" kern="1200">
                <a:solidFill>
                  <a:schemeClr val="tx1"/>
                </a:solidFill>
                <a:latin typeface="Arial" panose="020B0604020202020204" pitchFamily="34" charset="0"/>
                <a:ea typeface="+mn-ea"/>
                <a:cs typeface="Arial" panose="020B0604020202020204" pitchFamily="34" charset="0"/>
              </a:defRPr>
            </a:lvl1pPr>
            <a:lvl2pPr marL="457337" indent="-228669" algn="l" defTabSz="897207" rtl="0" eaLnBrk="1" fontAlgn="base" hangingPunct="1">
              <a:lnSpc>
                <a:spcPct val="100000"/>
              </a:lnSpc>
              <a:spcBef>
                <a:spcPts val="300"/>
              </a:spcBef>
              <a:spcAft>
                <a:spcPts val="0"/>
              </a:spcAft>
              <a:buClr>
                <a:srgbClr val="00649D"/>
              </a:buClr>
              <a:buSzPct val="80000"/>
              <a:buFont typeface="Wingdings" panose="05000000000000000000" pitchFamily="2" charset="2"/>
              <a:buChar char="§"/>
              <a:defRPr sz="1801" b="0" i="0" u="none" kern="1200">
                <a:solidFill>
                  <a:schemeClr val="tx1"/>
                </a:solidFill>
                <a:latin typeface="Arial" panose="020B0604020202020204" pitchFamily="34" charset="0"/>
                <a:ea typeface="+mn-ea"/>
                <a:cs typeface="Arial" panose="020B0604020202020204" pitchFamily="34" charset="0"/>
              </a:defRPr>
            </a:lvl2pPr>
            <a:lvl3pPr marL="686006" indent="-228669" algn="l" defTabSz="897207" rtl="0" eaLnBrk="1" fontAlgn="base" hangingPunct="1">
              <a:lnSpc>
                <a:spcPct val="100000"/>
              </a:lnSpc>
              <a:spcBef>
                <a:spcPts val="200"/>
              </a:spcBef>
              <a:spcAft>
                <a:spcPts val="0"/>
              </a:spcAft>
              <a:buClr>
                <a:srgbClr val="00649D"/>
              </a:buClr>
              <a:buSzPct val="80000"/>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3pPr>
            <a:lvl4pPr marL="681241" indent="0" algn="l" defTabSz="897207" rtl="0" eaLnBrk="1" fontAlgn="base" hangingPunct="1">
              <a:spcBef>
                <a:spcPct val="0"/>
              </a:spcBef>
              <a:spcAft>
                <a:spcPct val="25000"/>
              </a:spcAft>
              <a:buClr>
                <a:srgbClr val="1966B2"/>
              </a:buClr>
              <a:buFont typeface="Arial" panose="020B0604020202020204" pitchFamily="34" charset="0"/>
              <a:buNone/>
              <a:defRPr sz="1701" kern="1200">
                <a:solidFill>
                  <a:schemeClr val="tx1"/>
                </a:solidFill>
                <a:latin typeface="Arial" panose="020B0604020202020204" pitchFamily="34" charset="0"/>
                <a:ea typeface="+mn-ea"/>
                <a:cs typeface="Arial" panose="020B0604020202020204" pitchFamily="34" charset="0"/>
              </a:defRPr>
            </a:lvl4pPr>
            <a:lvl5pPr marL="1122700" indent="-223905" algn="l" defTabSz="897207" rtl="0" eaLnBrk="1" fontAlgn="base" hangingPunct="1">
              <a:spcBef>
                <a:spcPct val="0"/>
              </a:spcBef>
              <a:spcAft>
                <a:spcPct val="25000"/>
              </a:spcAft>
              <a:buClr>
                <a:srgbClr val="1966B2"/>
              </a:buClr>
              <a:buFont typeface="Arial" panose="020B0604020202020204" pitchFamily="34" charset="0"/>
              <a:buChar char="&gt;"/>
              <a:defRPr sz="1600" kern="1200">
                <a:solidFill>
                  <a:schemeClr val="tx1"/>
                </a:solidFill>
                <a:latin typeface="+mn-lt"/>
                <a:ea typeface="+mn-ea"/>
                <a:cs typeface="+mn-cs"/>
              </a:defRPr>
            </a:lvl5pPr>
            <a:lvl6pPr marL="3677197" indent="-334290" algn="l" defTabSz="1337162" rtl="0" eaLnBrk="1" latinLnBrk="0" hangingPunct="1">
              <a:lnSpc>
                <a:spcPct val="90000"/>
              </a:lnSpc>
              <a:spcBef>
                <a:spcPts val="731"/>
              </a:spcBef>
              <a:buFont typeface="Arial" panose="020B0604020202020204" pitchFamily="34" charset="0"/>
              <a:buChar char="•"/>
              <a:defRPr sz="2632" kern="1200">
                <a:solidFill>
                  <a:schemeClr val="tx1"/>
                </a:solidFill>
                <a:latin typeface="+mn-lt"/>
                <a:ea typeface="+mn-ea"/>
                <a:cs typeface="+mn-cs"/>
              </a:defRPr>
            </a:lvl6pPr>
            <a:lvl7pPr marL="4345777" indent="-334290" algn="l" defTabSz="1337162" rtl="0" eaLnBrk="1" latinLnBrk="0" hangingPunct="1">
              <a:lnSpc>
                <a:spcPct val="90000"/>
              </a:lnSpc>
              <a:spcBef>
                <a:spcPts val="731"/>
              </a:spcBef>
              <a:buFont typeface="Arial" panose="020B0604020202020204" pitchFamily="34" charset="0"/>
              <a:buChar char="•"/>
              <a:defRPr sz="2632" kern="1200">
                <a:solidFill>
                  <a:schemeClr val="tx1"/>
                </a:solidFill>
                <a:latin typeface="+mn-lt"/>
                <a:ea typeface="+mn-ea"/>
                <a:cs typeface="+mn-cs"/>
              </a:defRPr>
            </a:lvl7pPr>
            <a:lvl8pPr marL="5014359" indent="-334290" algn="l" defTabSz="1337162" rtl="0" eaLnBrk="1" latinLnBrk="0" hangingPunct="1">
              <a:lnSpc>
                <a:spcPct val="90000"/>
              </a:lnSpc>
              <a:spcBef>
                <a:spcPts val="731"/>
              </a:spcBef>
              <a:buFont typeface="Arial" panose="020B0604020202020204" pitchFamily="34" charset="0"/>
              <a:buChar char="•"/>
              <a:defRPr sz="2632" kern="1200">
                <a:solidFill>
                  <a:schemeClr val="tx1"/>
                </a:solidFill>
                <a:latin typeface="+mn-lt"/>
                <a:ea typeface="+mn-ea"/>
                <a:cs typeface="+mn-cs"/>
              </a:defRPr>
            </a:lvl8pPr>
            <a:lvl9pPr marL="5682940" indent="-334290" algn="l" defTabSz="1337162" rtl="0" eaLnBrk="1" latinLnBrk="0" hangingPunct="1">
              <a:lnSpc>
                <a:spcPct val="90000"/>
              </a:lnSpc>
              <a:spcBef>
                <a:spcPts val="731"/>
              </a:spcBef>
              <a:buFont typeface="Arial" panose="020B0604020202020204" pitchFamily="34" charset="0"/>
              <a:buChar char="•"/>
              <a:defRPr sz="2632" kern="1200">
                <a:solidFill>
                  <a:schemeClr val="tx1"/>
                </a:solidFill>
                <a:latin typeface="+mn-lt"/>
                <a:ea typeface="+mn-ea"/>
                <a:cs typeface="+mn-cs"/>
              </a:defRPr>
            </a:lvl9pPr>
          </a:lstStyle>
          <a:p>
            <a:pPr marL="208483" indent="-208483" defTabSz="818253">
              <a:spcBef>
                <a:spcPts val="821"/>
              </a:spcBef>
              <a:buClr>
                <a:srgbClr val="F3F3F3"/>
              </a:buClr>
              <a:buFont typeface="Lucida Grande"/>
              <a:buChar char="—"/>
            </a:pPr>
            <a:r>
              <a:rPr lang="en-US" sz="912" dirty="0">
                <a:solidFill>
                  <a:srgbClr val="000000"/>
                </a:solidFill>
                <a:latin typeface="Arial" panose="020B0604020202020204"/>
                <a:cs typeface="IBM Plex Sans"/>
              </a:rPr>
              <a:t>© 2021 International Business Machines Corporation.  No part of this document may be reproduced or transmitted in any form without written permission from IBM.</a:t>
            </a:r>
            <a:endParaRPr lang="en-US" sz="1825">
              <a:solidFill>
                <a:srgbClr val="000000"/>
              </a:solidFill>
            </a:endParaRPr>
          </a:p>
          <a:p>
            <a:pPr marL="208546" indent="-208546" defTabSz="818253">
              <a:spcBef>
                <a:spcPts val="821"/>
              </a:spcBef>
              <a:buClr>
                <a:srgbClr val="F3F3F3"/>
              </a:buClr>
              <a:buFont typeface="Lucida Grande"/>
              <a:buChar char="—"/>
            </a:pPr>
            <a:r>
              <a:rPr lang="en-US" sz="912" b="1" dirty="0">
                <a:solidFill>
                  <a:srgbClr val="000000"/>
                </a:solidFill>
                <a:latin typeface="Arial" panose="020B0604020202020204"/>
                <a:cs typeface="IBM Plex Sans"/>
              </a:rPr>
              <a:t>U.S. Government Users Restricted Rights — use, duplication or disclosure restricted by GSA ADP Schedule Contract with IBM.</a:t>
            </a:r>
            <a:endParaRPr lang="en-US" sz="912" dirty="0">
              <a:solidFill>
                <a:srgbClr val="000000"/>
              </a:solidFill>
              <a:latin typeface="Arial" panose="020B0604020202020204"/>
              <a:cs typeface="IBM Plex Sans"/>
            </a:endParaRPr>
          </a:p>
          <a:p>
            <a:pPr marL="208546" indent="-208546" defTabSz="818253">
              <a:spcBef>
                <a:spcPts val="821"/>
              </a:spcBef>
              <a:buClr>
                <a:srgbClr val="F3F3F3"/>
              </a:buClr>
              <a:buFont typeface="Lucida Grande"/>
              <a:buChar char="—"/>
            </a:pPr>
            <a:r>
              <a:rPr lang="en-US" sz="912" dirty="0">
                <a:solidFill>
                  <a:srgbClr val="000000"/>
                </a:solidFill>
                <a:latin typeface="Arial" panose="020B0604020202020204"/>
                <a:cs typeface="IBM Plex Sans"/>
              </a:rPr>
              <a:t>Information in these presentations (including information relating to products that have not yet been announced by IBM) has been reviewed for accuracy as of the date of initial publication and could include unintentional technical or typographical errors. IBM shall have no responsibility to update this information. </a:t>
            </a:r>
            <a:r>
              <a:rPr lang="en-US" sz="912" b="1" dirty="0">
                <a:solidFill>
                  <a:srgbClr val="000000"/>
                </a:solidFill>
                <a:latin typeface="Arial" panose="020B0604020202020204"/>
                <a:cs typeface="IBM Plex Sans"/>
              </a:rPr>
              <a:t>This document is distributed “as is” without any warranty, either express or implied. In no event, shall IBM be liable for any damage arising from the use of this information, including but not limited to, loss of data, business interruption, loss of profit or loss of opportunity. </a:t>
            </a:r>
            <a:r>
              <a:rPr lang="en-US" sz="912" dirty="0">
                <a:solidFill>
                  <a:srgbClr val="000000"/>
                </a:solidFill>
                <a:latin typeface="Arial" panose="020B0604020202020204"/>
                <a:cs typeface="IBM Plex Sans"/>
              </a:rPr>
              <a:t>IBM products and services are warranted per the terms and conditions of the agreements under which they are provided.</a:t>
            </a:r>
          </a:p>
          <a:p>
            <a:pPr marL="208546" indent="-208546" defTabSz="818253">
              <a:spcBef>
                <a:spcPts val="821"/>
              </a:spcBef>
              <a:buClr>
                <a:srgbClr val="F3F3F3"/>
              </a:buClr>
              <a:buFont typeface="Lucida Grande"/>
              <a:buChar char="—"/>
            </a:pPr>
            <a:r>
              <a:rPr lang="en-US" sz="912" dirty="0">
                <a:solidFill>
                  <a:srgbClr val="000000"/>
                </a:solidFill>
                <a:latin typeface="Arial" panose="020B0604020202020204"/>
                <a:cs typeface="IBM Plex Sans"/>
              </a:rPr>
              <a:t>IBM products are manufactured from new parts or new and used parts. </a:t>
            </a:r>
            <a:br>
              <a:rPr lang="en-US" sz="912" dirty="0">
                <a:solidFill>
                  <a:srgbClr val="000000"/>
                </a:solidFill>
                <a:latin typeface="Arial" panose="020B0604020202020204"/>
                <a:cs typeface="IBM Plex Sans"/>
              </a:rPr>
            </a:br>
            <a:r>
              <a:rPr lang="en-US" sz="912" dirty="0">
                <a:solidFill>
                  <a:srgbClr val="000000"/>
                </a:solidFill>
                <a:latin typeface="Arial" panose="020B0604020202020204"/>
                <a:cs typeface="IBM Plex Sans"/>
              </a:rPr>
              <a:t>In some cases, a product may not be new and may have been previously installed. Regardless, our warranty terms apply.”</a:t>
            </a:r>
          </a:p>
          <a:p>
            <a:pPr marL="208546" indent="-208546" defTabSz="818253">
              <a:spcBef>
                <a:spcPts val="821"/>
              </a:spcBef>
              <a:buClr>
                <a:srgbClr val="F3F3F3"/>
              </a:buClr>
              <a:buFont typeface="Lucida Grande"/>
              <a:buChar char="—"/>
            </a:pPr>
            <a:r>
              <a:rPr lang="en-US" sz="912" b="1" dirty="0">
                <a:solidFill>
                  <a:srgbClr val="000000"/>
                </a:solidFill>
                <a:latin typeface="Arial" panose="020B0604020202020204"/>
                <a:cs typeface="IBM Plex Sans"/>
              </a:rPr>
              <a:t>Any statements regarding IBM's future direction, intent or product plans are subject to change or withdrawal without notice.</a:t>
            </a:r>
            <a:endParaRPr lang="en-US" sz="912" dirty="0">
              <a:solidFill>
                <a:srgbClr val="000000"/>
              </a:solidFill>
              <a:latin typeface="Arial" panose="020B0604020202020204"/>
              <a:cs typeface="IBM Plex Sans"/>
            </a:endParaRPr>
          </a:p>
          <a:p>
            <a:pPr marL="208546" indent="-208546" defTabSz="818253">
              <a:spcBef>
                <a:spcPts val="821"/>
              </a:spcBef>
              <a:buClr>
                <a:srgbClr val="F3F3F3"/>
              </a:buClr>
              <a:buFont typeface="Lucida Grande"/>
              <a:buChar char="—"/>
            </a:pPr>
            <a:endParaRPr lang="en-US" sz="912" dirty="0">
              <a:solidFill>
                <a:srgbClr val="000000"/>
              </a:solidFill>
              <a:latin typeface="Arial" panose="020B0604020202020204"/>
              <a:cs typeface="IBM Plex Sans"/>
            </a:endParaRPr>
          </a:p>
        </p:txBody>
      </p:sp>
      <p:sp>
        <p:nvSpPr>
          <p:cNvPr id="6" name="Content Placeholder 5">
            <a:extLst>
              <a:ext uri="{FF2B5EF4-FFF2-40B4-BE49-F238E27FC236}">
                <a16:creationId xmlns:a16="http://schemas.microsoft.com/office/drawing/2014/main" id="{E255224F-FE96-D24B-A22A-916D2B84124F}"/>
              </a:ext>
            </a:extLst>
          </p:cNvPr>
          <p:cNvSpPr txBox="1">
            <a:spLocks/>
          </p:cNvSpPr>
          <p:nvPr/>
        </p:nvSpPr>
        <p:spPr>
          <a:xfrm>
            <a:off x="4256839" y="917454"/>
            <a:ext cx="3947284" cy="3252553"/>
          </a:xfrm>
          <a:prstGeom prst="rect">
            <a:avLst/>
          </a:prstGeom>
        </p:spPr>
        <p:txBody>
          <a:bodyPr/>
          <a:lstStyle>
            <a:lvl1pPr marL="228669" indent="-228669" algn="l" defTabSz="897207" rtl="0" eaLnBrk="1" fontAlgn="base" hangingPunct="1">
              <a:lnSpc>
                <a:spcPct val="100000"/>
              </a:lnSpc>
              <a:spcBef>
                <a:spcPts val="900"/>
              </a:spcBef>
              <a:spcAft>
                <a:spcPts val="0"/>
              </a:spcAft>
              <a:buClr>
                <a:srgbClr val="00649D"/>
              </a:buClr>
              <a:buSzPct val="100000"/>
              <a:buFont typeface="Arial" panose="020B0604020202020204" pitchFamily="34" charset="0"/>
              <a:buChar char="•"/>
              <a:defRPr sz="2001" kern="1200">
                <a:solidFill>
                  <a:schemeClr val="tx1"/>
                </a:solidFill>
                <a:latin typeface="Arial" panose="020B0604020202020204" pitchFamily="34" charset="0"/>
                <a:ea typeface="+mn-ea"/>
                <a:cs typeface="Arial" panose="020B0604020202020204" pitchFamily="34" charset="0"/>
              </a:defRPr>
            </a:lvl1pPr>
            <a:lvl2pPr marL="457337" indent="-228669" algn="l" defTabSz="897207" rtl="0" eaLnBrk="1" fontAlgn="base" hangingPunct="1">
              <a:lnSpc>
                <a:spcPct val="100000"/>
              </a:lnSpc>
              <a:spcBef>
                <a:spcPts val="300"/>
              </a:spcBef>
              <a:spcAft>
                <a:spcPts val="0"/>
              </a:spcAft>
              <a:buClr>
                <a:srgbClr val="00649D"/>
              </a:buClr>
              <a:buSzPct val="80000"/>
              <a:buFont typeface="Wingdings" panose="05000000000000000000" pitchFamily="2" charset="2"/>
              <a:buChar char="§"/>
              <a:defRPr sz="1801" b="0" i="0" u="none" kern="1200">
                <a:solidFill>
                  <a:schemeClr val="tx1"/>
                </a:solidFill>
                <a:latin typeface="Arial" panose="020B0604020202020204" pitchFamily="34" charset="0"/>
                <a:ea typeface="+mn-ea"/>
                <a:cs typeface="Arial" panose="020B0604020202020204" pitchFamily="34" charset="0"/>
              </a:defRPr>
            </a:lvl2pPr>
            <a:lvl3pPr marL="686006" indent="-228669" algn="l" defTabSz="897207" rtl="0" eaLnBrk="1" fontAlgn="base" hangingPunct="1">
              <a:lnSpc>
                <a:spcPct val="100000"/>
              </a:lnSpc>
              <a:spcBef>
                <a:spcPts val="200"/>
              </a:spcBef>
              <a:spcAft>
                <a:spcPts val="0"/>
              </a:spcAft>
              <a:buClr>
                <a:srgbClr val="00649D"/>
              </a:buClr>
              <a:buSzPct val="80000"/>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3pPr>
            <a:lvl4pPr marL="681241" indent="0" algn="l" defTabSz="897207" rtl="0" eaLnBrk="1" fontAlgn="base" hangingPunct="1">
              <a:spcBef>
                <a:spcPct val="0"/>
              </a:spcBef>
              <a:spcAft>
                <a:spcPct val="25000"/>
              </a:spcAft>
              <a:buClr>
                <a:srgbClr val="1966B2"/>
              </a:buClr>
              <a:buFont typeface="Arial" panose="020B0604020202020204" pitchFamily="34" charset="0"/>
              <a:buNone/>
              <a:defRPr sz="1701" kern="1200">
                <a:solidFill>
                  <a:schemeClr val="tx1"/>
                </a:solidFill>
                <a:latin typeface="Arial" panose="020B0604020202020204" pitchFamily="34" charset="0"/>
                <a:ea typeface="+mn-ea"/>
                <a:cs typeface="Arial" panose="020B0604020202020204" pitchFamily="34" charset="0"/>
              </a:defRPr>
            </a:lvl4pPr>
            <a:lvl5pPr marL="1122700" indent="-223905" algn="l" defTabSz="897207" rtl="0" eaLnBrk="1" fontAlgn="base" hangingPunct="1">
              <a:spcBef>
                <a:spcPct val="0"/>
              </a:spcBef>
              <a:spcAft>
                <a:spcPct val="25000"/>
              </a:spcAft>
              <a:buClr>
                <a:srgbClr val="1966B2"/>
              </a:buClr>
              <a:buFont typeface="Arial" panose="020B0604020202020204" pitchFamily="34" charset="0"/>
              <a:buChar char="&gt;"/>
              <a:defRPr sz="1600" kern="1200">
                <a:solidFill>
                  <a:schemeClr val="tx1"/>
                </a:solidFill>
                <a:latin typeface="+mn-lt"/>
                <a:ea typeface="+mn-ea"/>
                <a:cs typeface="+mn-cs"/>
              </a:defRPr>
            </a:lvl5pPr>
            <a:lvl6pPr marL="3677197" indent="-334290" algn="l" defTabSz="1337162" rtl="0" eaLnBrk="1" latinLnBrk="0" hangingPunct="1">
              <a:lnSpc>
                <a:spcPct val="90000"/>
              </a:lnSpc>
              <a:spcBef>
                <a:spcPts val="731"/>
              </a:spcBef>
              <a:buFont typeface="Arial" panose="020B0604020202020204" pitchFamily="34" charset="0"/>
              <a:buChar char="•"/>
              <a:defRPr sz="2632" kern="1200">
                <a:solidFill>
                  <a:schemeClr val="tx1"/>
                </a:solidFill>
                <a:latin typeface="+mn-lt"/>
                <a:ea typeface="+mn-ea"/>
                <a:cs typeface="+mn-cs"/>
              </a:defRPr>
            </a:lvl6pPr>
            <a:lvl7pPr marL="4345777" indent="-334290" algn="l" defTabSz="1337162" rtl="0" eaLnBrk="1" latinLnBrk="0" hangingPunct="1">
              <a:lnSpc>
                <a:spcPct val="90000"/>
              </a:lnSpc>
              <a:spcBef>
                <a:spcPts val="731"/>
              </a:spcBef>
              <a:buFont typeface="Arial" panose="020B0604020202020204" pitchFamily="34" charset="0"/>
              <a:buChar char="•"/>
              <a:defRPr sz="2632" kern="1200">
                <a:solidFill>
                  <a:schemeClr val="tx1"/>
                </a:solidFill>
                <a:latin typeface="+mn-lt"/>
                <a:ea typeface="+mn-ea"/>
                <a:cs typeface="+mn-cs"/>
              </a:defRPr>
            </a:lvl7pPr>
            <a:lvl8pPr marL="5014359" indent="-334290" algn="l" defTabSz="1337162" rtl="0" eaLnBrk="1" latinLnBrk="0" hangingPunct="1">
              <a:lnSpc>
                <a:spcPct val="90000"/>
              </a:lnSpc>
              <a:spcBef>
                <a:spcPts val="731"/>
              </a:spcBef>
              <a:buFont typeface="Arial" panose="020B0604020202020204" pitchFamily="34" charset="0"/>
              <a:buChar char="•"/>
              <a:defRPr sz="2632" kern="1200">
                <a:solidFill>
                  <a:schemeClr val="tx1"/>
                </a:solidFill>
                <a:latin typeface="+mn-lt"/>
                <a:ea typeface="+mn-ea"/>
                <a:cs typeface="+mn-cs"/>
              </a:defRPr>
            </a:lvl8pPr>
            <a:lvl9pPr marL="5682940" indent="-334290" algn="l" defTabSz="1337162" rtl="0" eaLnBrk="1" latinLnBrk="0" hangingPunct="1">
              <a:lnSpc>
                <a:spcPct val="90000"/>
              </a:lnSpc>
              <a:spcBef>
                <a:spcPts val="731"/>
              </a:spcBef>
              <a:buFont typeface="Arial" panose="020B0604020202020204" pitchFamily="34" charset="0"/>
              <a:buChar char="•"/>
              <a:defRPr sz="2632" kern="1200">
                <a:solidFill>
                  <a:schemeClr val="tx1"/>
                </a:solidFill>
                <a:latin typeface="+mn-lt"/>
                <a:ea typeface="+mn-ea"/>
                <a:cs typeface="+mn-cs"/>
              </a:defRPr>
            </a:lvl9pPr>
          </a:lstStyle>
          <a:p>
            <a:pPr marL="208546" indent="-208546" defTabSz="818253">
              <a:spcBef>
                <a:spcPts val="821"/>
              </a:spcBef>
              <a:buClr>
                <a:srgbClr val="F3F3F3"/>
              </a:buClr>
              <a:buFont typeface="Lucida Grande"/>
              <a:buChar char="—"/>
            </a:pPr>
            <a:r>
              <a:rPr lang="en-US" sz="912" dirty="0">
                <a:solidFill>
                  <a:srgbClr val="000000"/>
                </a:solidFill>
                <a:latin typeface="Arial" panose="020B0604020202020204"/>
                <a:cs typeface="IBM Plex Sans"/>
              </a:rPr>
              <a:t>Performance  data contained herein was generally obtained in a controlled, isolated environments. Customer examples are presented as illustrations of how those</a:t>
            </a:r>
          </a:p>
          <a:p>
            <a:pPr marL="208546" indent="-208546" defTabSz="818253">
              <a:spcBef>
                <a:spcPts val="821"/>
              </a:spcBef>
              <a:buClr>
                <a:srgbClr val="F3F3F3"/>
              </a:buClr>
              <a:buFont typeface="Lucida Grande"/>
              <a:buChar char="—"/>
            </a:pPr>
            <a:r>
              <a:rPr lang="en-US" sz="912" dirty="0">
                <a:solidFill>
                  <a:srgbClr val="000000"/>
                </a:solidFill>
                <a:latin typeface="Arial" panose="020B0604020202020204"/>
                <a:cs typeface="IBM Plex Sans"/>
              </a:rPr>
              <a:t>customers have used IBM products and the results they may have achieved. Actual performance, cost, savings or other results in other operating environments may vary. </a:t>
            </a:r>
          </a:p>
          <a:p>
            <a:pPr marL="208546" indent="-208546" defTabSz="818253">
              <a:spcBef>
                <a:spcPts val="821"/>
              </a:spcBef>
              <a:buClr>
                <a:srgbClr val="F3F3F3"/>
              </a:buClr>
              <a:buFont typeface="Lucida Grande"/>
              <a:buChar char="—"/>
            </a:pPr>
            <a:r>
              <a:rPr lang="en-US" sz="912" dirty="0">
                <a:solidFill>
                  <a:srgbClr val="000000"/>
                </a:solidFill>
                <a:latin typeface="Arial" panose="020B0604020202020204"/>
                <a:cs typeface="IBM Plex Sans"/>
              </a:rPr>
              <a:t>References in this document to IBM products, programs, or </a:t>
            </a:r>
            <a:br>
              <a:rPr lang="en-US" sz="912" dirty="0">
                <a:solidFill>
                  <a:srgbClr val="000000"/>
                </a:solidFill>
                <a:latin typeface="Arial" panose="020B0604020202020204"/>
                <a:cs typeface="IBM Plex Sans"/>
              </a:rPr>
            </a:br>
            <a:r>
              <a:rPr lang="en-US" sz="912" dirty="0">
                <a:solidFill>
                  <a:srgbClr val="000000"/>
                </a:solidFill>
                <a:latin typeface="Arial" panose="020B0604020202020204"/>
                <a:cs typeface="IBM Plex Sans"/>
              </a:rPr>
              <a:t>services does not imply that IBM intends to make such products, programs or services available in all countries in which IBM operates or does business. </a:t>
            </a:r>
          </a:p>
          <a:p>
            <a:pPr marL="208546" indent="-208546" defTabSz="818253">
              <a:spcBef>
                <a:spcPts val="821"/>
              </a:spcBef>
              <a:buClr>
                <a:srgbClr val="F3F3F3"/>
              </a:buClr>
              <a:buFont typeface="Lucida Grande"/>
              <a:buChar char="—"/>
            </a:pPr>
            <a:r>
              <a:rPr lang="en-US" sz="912" dirty="0">
                <a:solidFill>
                  <a:srgbClr val="000000"/>
                </a:solidFill>
                <a:latin typeface="Arial" panose="020B0604020202020204"/>
                <a:cs typeface="IBM Plex Sans"/>
              </a:rPr>
              <a:t>Workshops, sessions and associated materials may have been prepared by independent session speakers, and do not necessarily reflect the views of IBM. All materials and discussions are provided for informational purposes only, and are neither intended to, nor shall constitute legal or other guidance or advice to any individual participant or their specific situation.</a:t>
            </a:r>
          </a:p>
          <a:p>
            <a:pPr marL="208546" indent="-208546" defTabSz="818253">
              <a:spcBef>
                <a:spcPts val="821"/>
              </a:spcBef>
              <a:buClr>
                <a:srgbClr val="F3F3F3"/>
              </a:buClr>
              <a:buFont typeface="Lucida Grande"/>
              <a:buChar char="—"/>
            </a:pPr>
            <a:r>
              <a:rPr lang="en-US" sz="912" dirty="0">
                <a:solidFill>
                  <a:srgbClr val="000000"/>
                </a:solidFill>
                <a:latin typeface="Arial" panose="020B0604020202020204"/>
                <a:cs typeface="IBM Plex Sans"/>
              </a:rPr>
              <a:t>It is the customer’s responsibility to insure its own compliance with legal requirements and to obtain advice of competent legal counsel as to the identification and interpretation of any relevant laws and regulatory requirements that may affect the customer’s business and any actions the customer may need to take to comply with such laws. IBM does not provide legal advice or represent or warrant that its services or products will ensure that the customer follows any law.</a:t>
            </a:r>
          </a:p>
        </p:txBody>
      </p:sp>
      <p:sp>
        <p:nvSpPr>
          <p:cNvPr id="7" name="Slide Number Placeholder 3">
            <a:extLst>
              <a:ext uri="{FF2B5EF4-FFF2-40B4-BE49-F238E27FC236}">
                <a16:creationId xmlns:a16="http://schemas.microsoft.com/office/drawing/2014/main" id="{E82FB274-7953-974F-B5C2-E30AE834567B}"/>
              </a:ext>
            </a:extLst>
          </p:cNvPr>
          <p:cNvSpPr txBox="1">
            <a:spLocks/>
          </p:cNvSpPr>
          <p:nvPr/>
        </p:nvSpPr>
        <p:spPr>
          <a:xfrm>
            <a:off x="9403183" y="5918150"/>
            <a:ext cx="1005716" cy="150568"/>
          </a:xfrm>
          <a:prstGeom prst="rect">
            <a:avLst/>
          </a:prstGeom>
        </p:spPr>
        <p:txBody>
          <a:bodyPr/>
          <a:lstStyle>
            <a:defPPr>
              <a:defRPr lang="en-US"/>
            </a:defPPr>
            <a:lvl1pPr marL="0" algn="l" defTabSz="685983" rtl="0" eaLnBrk="1" latinLnBrk="0" hangingPunct="1">
              <a:defRPr sz="1350" kern="1200">
                <a:solidFill>
                  <a:schemeClr val="tx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pPr defTabSz="625616" fontAlgn="auto">
              <a:spcBef>
                <a:spcPts val="0"/>
              </a:spcBef>
              <a:spcAft>
                <a:spcPts val="0"/>
              </a:spcAft>
              <a:defRPr/>
            </a:pPr>
            <a:fld id="{49E8191D-B835-45D5-91BE-8CAFF430D317}" type="slidenum">
              <a:rPr lang="en-US" sz="912">
                <a:solidFill>
                  <a:srgbClr val="000000"/>
                </a:solidFill>
                <a:latin typeface="Arial" panose="020B0604020202020204"/>
              </a:rPr>
              <a:pPr defTabSz="625616" fontAlgn="auto">
                <a:spcBef>
                  <a:spcPts val="0"/>
                </a:spcBef>
                <a:spcAft>
                  <a:spcPts val="0"/>
                </a:spcAft>
                <a:defRPr/>
              </a:pPr>
              <a:t>2</a:t>
            </a:fld>
            <a:endParaRPr lang="en-US" sz="912" dirty="0">
              <a:solidFill>
                <a:srgbClr val="000000"/>
              </a:solidFill>
              <a:latin typeface="Arial" panose="020B0604020202020204"/>
            </a:endParaRPr>
          </a:p>
        </p:txBody>
      </p:sp>
      <p:sp>
        <p:nvSpPr>
          <p:cNvPr id="8" name="Footer Placeholder 1">
            <a:extLst>
              <a:ext uri="{FF2B5EF4-FFF2-40B4-BE49-F238E27FC236}">
                <a16:creationId xmlns:a16="http://schemas.microsoft.com/office/drawing/2014/main" id="{3E138DC2-9422-7842-AB8D-BC658A26D8ED}"/>
              </a:ext>
            </a:extLst>
          </p:cNvPr>
          <p:cNvSpPr txBox="1">
            <a:spLocks/>
          </p:cNvSpPr>
          <p:nvPr/>
        </p:nvSpPr>
        <p:spPr>
          <a:xfrm>
            <a:off x="-266792" y="5918150"/>
            <a:ext cx="4395861" cy="166848"/>
          </a:xfrm>
          <a:prstGeom prst="rect">
            <a:avLst/>
          </a:prstGeom>
        </p:spPr>
        <p:txBody>
          <a:bodyPr/>
          <a:lstStyle>
            <a:defPPr>
              <a:defRPr lang="en-US"/>
            </a:defPPr>
            <a:lvl1pPr marL="0" algn="l" defTabSz="685983" rtl="0" eaLnBrk="1" latinLnBrk="0" hangingPunct="1">
              <a:defRPr sz="1350" kern="1200">
                <a:solidFill>
                  <a:schemeClr val="tx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pPr defTabSz="625616" fontAlgn="auto">
              <a:spcBef>
                <a:spcPts val="0"/>
              </a:spcBef>
              <a:spcAft>
                <a:spcPts val="0"/>
              </a:spcAft>
              <a:defRPr/>
            </a:pPr>
            <a:r>
              <a:rPr lang="en-US" sz="912">
                <a:solidFill>
                  <a:srgbClr val="000000"/>
                </a:solidFill>
                <a:latin typeface="Arial" panose="020B0604020202020204"/>
              </a:rPr>
              <a:t>IBM Systems Technical University  © Copyright IBM Corporation 2020</a:t>
            </a:r>
            <a:endParaRPr lang="en-US" sz="912" dirty="0">
              <a:solidFill>
                <a:srgbClr val="000000"/>
              </a:solidFill>
              <a:latin typeface="Arial" panose="020B0604020202020204"/>
            </a:endParaRPr>
          </a:p>
        </p:txBody>
      </p:sp>
      <p:sp>
        <p:nvSpPr>
          <p:cNvPr id="9" name="Slide Number Placeholder 2">
            <a:extLst>
              <a:ext uri="{FF2B5EF4-FFF2-40B4-BE49-F238E27FC236}">
                <a16:creationId xmlns:a16="http://schemas.microsoft.com/office/drawing/2014/main" id="{8062E9EB-7A1C-46F0-811F-B114B66435A0}"/>
              </a:ext>
            </a:extLst>
          </p:cNvPr>
          <p:cNvSpPr>
            <a:spLocks noGrp="1"/>
          </p:cNvSpPr>
          <p:nvPr>
            <p:ph type="sldNum" sz="quarter" idx="10"/>
          </p:nvPr>
        </p:nvSpPr>
        <p:spPr>
          <a:xfrm>
            <a:off x="6343700" y="4347794"/>
            <a:ext cx="1876306" cy="250463"/>
          </a:xfrm>
        </p:spPr>
        <p:txBody>
          <a:bodyPr/>
          <a:lstStyle/>
          <a:p>
            <a:pPr defTabSz="625616" eaLnBrk="1" fontAlgn="auto" hangingPunct="1">
              <a:spcBef>
                <a:spcPts val="0"/>
              </a:spcBef>
              <a:spcAft>
                <a:spcPts val="0"/>
              </a:spcAft>
            </a:pPr>
            <a:fld id="{C2DE3E4A-2FB8-174A-BF23-F19C68D3EB76}" type="slidenum">
              <a:rPr lang="en-BR" sz="730">
                <a:solidFill>
                  <a:srgbClr val="000000">
                    <a:tint val="75000"/>
                  </a:srgbClr>
                </a:solidFill>
                <a:latin typeface="Arial" panose="020B0604020202020204"/>
              </a:rPr>
              <a:pPr defTabSz="625616" eaLnBrk="1" fontAlgn="auto" hangingPunct="1">
                <a:spcBef>
                  <a:spcPts val="0"/>
                </a:spcBef>
                <a:spcAft>
                  <a:spcPts val="0"/>
                </a:spcAft>
              </a:pPr>
              <a:t>2</a:t>
            </a:fld>
            <a:endParaRPr lang="en-US" sz="730" dirty="0">
              <a:solidFill>
                <a:srgbClr val="000000">
                  <a:tint val="75000"/>
                </a:srgbClr>
              </a:solidFill>
              <a:latin typeface="Arial" panose="020B0604020202020204"/>
            </a:endParaRPr>
          </a:p>
        </p:txBody>
      </p:sp>
    </p:spTree>
    <p:extLst>
      <p:ext uri="{BB962C8B-B14F-4D97-AF65-F5344CB8AC3E}">
        <p14:creationId xmlns:p14="http://schemas.microsoft.com/office/powerpoint/2010/main" val="12076169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89CF30C-EF24-4613-A951-390406F9F67A}"/>
              </a:ext>
            </a:extLst>
          </p:cNvPr>
          <p:cNvSpPr>
            <a:spLocks noGrp="1"/>
          </p:cNvSpPr>
          <p:nvPr>
            <p:ph type="title"/>
          </p:nvPr>
        </p:nvSpPr>
        <p:spPr>
          <a:xfrm>
            <a:off x="1250871" y="278400"/>
            <a:ext cx="6827669" cy="983219"/>
          </a:xfrm>
        </p:spPr>
        <p:txBody>
          <a:bodyPr/>
          <a:lstStyle/>
          <a:p>
            <a:r>
              <a:rPr lang="en-US" dirty="0"/>
              <a:t>Agenda</a:t>
            </a:r>
          </a:p>
        </p:txBody>
      </p:sp>
      <p:sp>
        <p:nvSpPr>
          <p:cNvPr id="5" name="Content Placeholder 2">
            <a:extLst>
              <a:ext uri="{FF2B5EF4-FFF2-40B4-BE49-F238E27FC236}">
                <a16:creationId xmlns:a16="http://schemas.microsoft.com/office/drawing/2014/main" id="{15B51C9C-2BA6-421F-B37B-C1AB665D289B}"/>
              </a:ext>
            </a:extLst>
          </p:cNvPr>
          <p:cNvSpPr>
            <a:spLocks noGrp="1"/>
          </p:cNvSpPr>
          <p:nvPr>
            <p:ph idx="1"/>
          </p:nvPr>
        </p:nvSpPr>
        <p:spPr>
          <a:xfrm>
            <a:off x="857201" y="1230506"/>
            <a:ext cx="7088267" cy="2847188"/>
          </a:xfrm>
        </p:spPr>
        <p:txBody>
          <a:bodyPr/>
          <a:lstStyle/>
          <a:p>
            <a:pPr lvl="1"/>
            <a:r>
              <a:rPr lang="en-US" sz="2000" dirty="0"/>
              <a:t>Opening </a:t>
            </a:r>
          </a:p>
          <a:p>
            <a:pPr lvl="1"/>
            <a:r>
              <a:rPr lang="en-US" sz="2000" dirty="0"/>
              <a:t>SQL DI HOL - Introduction         </a:t>
            </a:r>
          </a:p>
          <a:p>
            <a:pPr marL="312725" lvl="1" indent="0">
              <a:buNone/>
            </a:pPr>
            <a:r>
              <a:rPr lang="en-US" sz="2000" dirty="0"/>
              <a:t>  (15 minutes)</a:t>
            </a:r>
          </a:p>
          <a:p>
            <a:pPr lvl="1"/>
            <a:r>
              <a:rPr lang="en-US" sz="2000" dirty="0"/>
              <a:t>SQL DI HOL - Data preparation, Semantic queries on Db2 v13 (45 minutes)</a:t>
            </a:r>
            <a:endParaRPr lang="en-US" dirty="0"/>
          </a:p>
        </p:txBody>
      </p:sp>
    </p:spTree>
    <p:extLst>
      <p:ext uri="{BB962C8B-B14F-4D97-AF65-F5344CB8AC3E}">
        <p14:creationId xmlns:p14="http://schemas.microsoft.com/office/powerpoint/2010/main" val="4114431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picture containing text, dark&#10;&#10;Description automatically generated">
            <a:extLst>
              <a:ext uri="{FF2B5EF4-FFF2-40B4-BE49-F238E27FC236}">
                <a16:creationId xmlns:a16="http://schemas.microsoft.com/office/drawing/2014/main" id="{16389292-E5B6-E79F-5610-3759F46BB08B}"/>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972244" y="1392290"/>
            <a:ext cx="1484418" cy="2671537"/>
          </a:xfrm>
          <a:prstGeom prst="rect">
            <a:avLst/>
          </a:prstGeom>
        </p:spPr>
      </p:pic>
      <p:sp>
        <p:nvSpPr>
          <p:cNvPr id="33" name="Rectangle 32"/>
          <p:cNvSpPr/>
          <p:nvPr/>
        </p:nvSpPr>
        <p:spPr>
          <a:xfrm>
            <a:off x="4473009" y="1397675"/>
            <a:ext cx="2583178" cy="2709285"/>
          </a:xfrm>
          <a:prstGeom prst="rect">
            <a:avLst/>
          </a:prstGeom>
          <a:solidFill>
            <a:schemeClr val="bg1"/>
          </a:solidFill>
          <a:ln>
            <a:solidFill>
              <a:schemeClr val="tx1">
                <a:lumMod val="65000"/>
                <a:lumOff val="35000"/>
              </a:schemeClr>
            </a:solidFill>
            <a:prstDash val="dash"/>
          </a:ln>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sz="1368" dirty="0">
              <a:solidFill>
                <a:srgbClr val="274C6D"/>
              </a:solidFill>
              <a:cs typeface="Chalkboard"/>
            </a:endParaRPr>
          </a:p>
        </p:txBody>
      </p:sp>
      <p:cxnSp>
        <p:nvCxnSpPr>
          <p:cNvPr id="25" name="Straight Connector 24"/>
          <p:cNvCxnSpPr/>
          <p:nvPr/>
        </p:nvCxnSpPr>
        <p:spPr>
          <a:xfrm>
            <a:off x="2831685" y="1025034"/>
            <a:ext cx="3535" cy="348303"/>
          </a:xfrm>
          <a:prstGeom prst="line">
            <a:avLst/>
          </a:prstGeom>
          <a:ln w="44450"/>
          <a:effectLst/>
        </p:spPr>
        <p:style>
          <a:lnRef idx="2">
            <a:schemeClr val="accent1"/>
          </a:lnRef>
          <a:fillRef idx="0">
            <a:schemeClr val="accent1"/>
          </a:fillRef>
          <a:effectRef idx="1">
            <a:schemeClr val="accent1"/>
          </a:effectRef>
          <a:fontRef idx="minor">
            <a:schemeClr val="tx1"/>
          </a:fontRef>
        </p:style>
      </p:cxnSp>
      <p:sp>
        <p:nvSpPr>
          <p:cNvPr id="26" name="Rectangle 25"/>
          <p:cNvSpPr/>
          <p:nvPr/>
        </p:nvSpPr>
        <p:spPr>
          <a:xfrm>
            <a:off x="1204540" y="1395301"/>
            <a:ext cx="3097472" cy="2690669"/>
          </a:xfrm>
          <a:prstGeom prst="rect">
            <a:avLst/>
          </a:prstGeom>
          <a:noFill/>
          <a:ln>
            <a:solidFill>
              <a:schemeClr val="tx1">
                <a:lumMod val="65000"/>
                <a:lumOff val="35000"/>
              </a:schemeClr>
            </a:solidFill>
            <a:prstDash val="dash"/>
          </a:ln>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sz="1368" dirty="0">
              <a:solidFill>
                <a:srgbClr val="274C6D"/>
              </a:solidFill>
              <a:cs typeface="Chalkboard"/>
            </a:endParaRPr>
          </a:p>
        </p:txBody>
      </p:sp>
      <p:cxnSp>
        <p:nvCxnSpPr>
          <p:cNvPr id="31" name="Straight Connector 30"/>
          <p:cNvCxnSpPr/>
          <p:nvPr/>
        </p:nvCxnSpPr>
        <p:spPr>
          <a:xfrm>
            <a:off x="2150873" y="1025035"/>
            <a:ext cx="4065330" cy="0"/>
          </a:xfrm>
          <a:prstGeom prst="line">
            <a:avLst/>
          </a:prstGeom>
          <a:ln w="50800">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a:off x="5153179" y="1025036"/>
            <a:ext cx="0" cy="370266"/>
          </a:xfrm>
          <a:prstGeom prst="line">
            <a:avLst/>
          </a:prstGeom>
          <a:ln w="44450"/>
          <a:effectLst/>
        </p:spPr>
        <p:style>
          <a:lnRef idx="2">
            <a:schemeClr val="accent1"/>
          </a:lnRef>
          <a:fillRef idx="0">
            <a:schemeClr val="accent1"/>
          </a:fillRef>
          <a:effectRef idx="1">
            <a:schemeClr val="accent1"/>
          </a:effectRef>
          <a:fontRef idx="minor">
            <a:schemeClr val="tx1"/>
          </a:fontRef>
        </p:style>
      </p:cxnSp>
      <p:sp>
        <p:nvSpPr>
          <p:cNvPr id="39" name="Rounded Rectangle 38"/>
          <p:cNvSpPr/>
          <p:nvPr/>
        </p:nvSpPr>
        <p:spPr>
          <a:xfrm>
            <a:off x="1689067" y="4117456"/>
            <a:ext cx="2085871" cy="378278"/>
          </a:xfrm>
          <a:prstGeom prst="roundRect">
            <a:avLst/>
          </a:prstGeom>
          <a:solidFill>
            <a:srgbClr val="F19027"/>
          </a:solidFill>
          <a:ln w="38100">
            <a:solidFill>
              <a:schemeClr val="bg1"/>
            </a:solidFill>
          </a:ln>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r>
              <a:rPr lang="en-US" sz="821" b="1" dirty="0">
                <a:solidFill>
                  <a:schemeClr val="bg1">
                    <a:lumMod val="95000"/>
                  </a:schemeClr>
                </a:solidFill>
                <a:latin typeface="Calibri" panose="020F0502020204030204" pitchFamily="34" charset="0"/>
              </a:rPr>
              <a:t>IBM Client Engineering EMEA environment</a:t>
            </a:r>
          </a:p>
        </p:txBody>
      </p:sp>
      <p:sp>
        <p:nvSpPr>
          <p:cNvPr id="40" name="TextBox 18"/>
          <p:cNvSpPr txBox="1">
            <a:spLocks noChangeArrowheads="1"/>
          </p:cNvSpPr>
          <p:nvPr/>
        </p:nvSpPr>
        <p:spPr bwMode="auto">
          <a:xfrm>
            <a:off x="4551736" y="730149"/>
            <a:ext cx="2231884" cy="32393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lnSpc>
                <a:spcPct val="85000"/>
              </a:lnSpc>
              <a:spcAft>
                <a:spcPts val="1200"/>
              </a:spcAft>
              <a:buClr>
                <a:schemeClr val="tx2"/>
              </a:buClr>
              <a:buSzPct val="105000"/>
              <a:buFont typeface="Arial" panose="020B0604020202020204" pitchFamily="34" charset="0"/>
              <a:buChar char="•"/>
              <a:defRPr sz="2200">
                <a:solidFill>
                  <a:schemeClr val="tx1"/>
                </a:solidFill>
                <a:latin typeface="Arial" panose="020B0604020202020204" pitchFamily="34" charset="0"/>
                <a:ea typeface="ＭＳ Ｐゴシック" panose="020B0600070205080204" pitchFamily="34" charset="-128"/>
              </a:defRPr>
            </a:lvl1pPr>
            <a:lvl2pPr marL="742950" indent="-285750">
              <a:lnSpc>
                <a:spcPct val="85000"/>
              </a:lnSpc>
              <a:spcAft>
                <a:spcPts val="1200"/>
              </a:spcAft>
              <a:buClr>
                <a:srgbClr val="7F7F7F"/>
              </a:buClr>
              <a:buSzPct val="100000"/>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2pPr>
            <a:lvl3pPr marL="1143000" indent="-228600">
              <a:lnSpc>
                <a:spcPct val="85000"/>
              </a:lnSpc>
              <a:spcAft>
                <a:spcPts val="1200"/>
              </a:spcAft>
              <a:buClr>
                <a:schemeClr val="tx2"/>
              </a:buClr>
              <a:buSzPct val="120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3pPr>
            <a:lvl4pPr marL="1600200" indent="-228600">
              <a:lnSpc>
                <a:spcPct val="85000"/>
              </a:lnSpc>
              <a:spcAft>
                <a:spcPts val="1200"/>
              </a:spcAft>
              <a:buSzPct val="120000"/>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lnSpc>
                <a:spcPct val="85000"/>
              </a:lnSpc>
              <a:spcAft>
                <a:spcPts val="1200"/>
              </a:spcAft>
              <a:buSzPct val="120000"/>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lnSpc>
                <a:spcPct val="85000"/>
              </a:lnSpc>
              <a:spcBef>
                <a:spcPct val="0"/>
              </a:spcBef>
              <a:spcAft>
                <a:spcPts val="1200"/>
              </a:spcAft>
              <a:buSzPct val="120000"/>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lnSpc>
                <a:spcPct val="85000"/>
              </a:lnSpc>
              <a:spcBef>
                <a:spcPct val="0"/>
              </a:spcBef>
              <a:spcAft>
                <a:spcPts val="1200"/>
              </a:spcAft>
              <a:buSzPct val="120000"/>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lnSpc>
                <a:spcPct val="85000"/>
              </a:lnSpc>
              <a:spcBef>
                <a:spcPct val="0"/>
              </a:spcBef>
              <a:spcAft>
                <a:spcPts val="1200"/>
              </a:spcAft>
              <a:buSzPct val="120000"/>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lnSpc>
                <a:spcPct val="85000"/>
              </a:lnSpc>
              <a:spcBef>
                <a:spcPct val="0"/>
              </a:spcBef>
              <a:spcAft>
                <a:spcPts val="1200"/>
              </a:spcAft>
              <a:buSzPct val="120000"/>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9pPr>
          </a:lstStyle>
          <a:p>
            <a:pPr eaLnBrk="1" hangingPunct="1">
              <a:lnSpc>
                <a:spcPct val="100000"/>
              </a:lnSpc>
              <a:spcAft>
                <a:spcPct val="0"/>
              </a:spcAft>
              <a:buClrTx/>
              <a:buSzTx/>
              <a:buFontTx/>
              <a:buNone/>
            </a:pPr>
            <a:r>
              <a:rPr lang="fr-FR" altLang="en-US" sz="1505" b="1" i="1" dirty="0">
                <a:solidFill>
                  <a:srgbClr val="1B607F"/>
                </a:solidFill>
                <a:latin typeface="Calibri" panose="020F0502020204030204" pitchFamily="34" charset="0"/>
                <a:ea typeface="Chalkboard"/>
                <a:cs typeface="Chalkboard"/>
              </a:rPr>
              <a:t> VPN Network</a:t>
            </a:r>
            <a:endParaRPr lang="en-US" altLang="en-US" sz="1505" b="1" i="1" dirty="0">
              <a:solidFill>
                <a:srgbClr val="1B607F"/>
              </a:solidFill>
              <a:latin typeface="Calibri" panose="020F0502020204030204" pitchFamily="34" charset="0"/>
              <a:ea typeface="Chalkboard"/>
              <a:cs typeface="Chalkboard"/>
            </a:endParaRPr>
          </a:p>
        </p:txBody>
      </p:sp>
      <p:sp>
        <p:nvSpPr>
          <p:cNvPr id="61" name="Rectangle 60"/>
          <p:cNvSpPr/>
          <p:nvPr/>
        </p:nvSpPr>
        <p:spPr>
          <a:xfrm rot="20632205">
            <a:off x="2797026" y="3638341"/>
            <a:ext cx="572077" cy="219004"/>
          </a:xfrm>
          <a:prstGeom prst="rect">
            <a:avLst/>
          </a:prstGeom>
          <a:solidFill>
            <a:srgbClr val="502364">
              <a:alpha val="50000"/>
            </a:srgbClr>
          </a:solidFill>
          <a:ln>
            <a:noFill/>
          </a:ln>
          <a:effectLst>
            <a:outerShdw blurRad="57150" dist="19050" dir="5400000" algn="ctr" rotWithShape="0">
              <a:srgbClr val="000000">
                <a:alpha val="63000"/>
              </a:srgbClr>
            </a:outerShdw>
          </a:effectLst>
        </p:spPr>
        <p:txBody>
          <a:bodyPr wrap="square" lIns="24623" tIns="24623" rIns="24623" bIns="24623">
            <a:spAutoFit/>
          </a:bodyPr>
          <a:lstStyle/>
          <a:p>
            <a:pPr fontAlgn="auto">
              <a:spcBef>
                <a:spcPts val="0"/>
              </a:spcBef>
              <a:spcAft>
                <a:spcPts val="0"/>
              </a:spcAft>
              <a:defRPr/>
            </a:pPr>
            <a:r>
              <a:rPr lang="fr-FR" sz="1100" b="1" kern="0" dirty="0">
                <a:solidFill>
                  <a:prstClr val="white"/>
                </a:solidFill>
                <a:latin typeface="Lubalin for IBM Book" panose="02060502020205020404" pitchFamily="18" charset="0"/>
                <a:cs typeface="Helvetica Neue" panose="02000403000000020004" pitchFamily="2" charset="0"/>
              </a:rPr>
              <a:t>IBM z16</a:t>
            </a:r>
            <a:endParaRPr lang="en-US" sz="1100" b="1" kern="0" dirty="0">
              <a:solidFill>
                <a:prstClr val="white"/>
              </a:solidFill>
              <a:latin typeface="Lubalin for IBM Book" panose="02060502020205020404" pitchFamily="18" charset="0"/>
              <a:cs typeface="Helvetica Neue" panose="02000403000000020004" pitchFamily="2" charset="0"/>
            </a:endParaRPr>
          </a:p>
        </p:txBody>
      </p:sp>
      <p:pic>
        <p:nvPicPr>
          <p:cNvPr id="5" name="Picture 4"/>
          <p:cNvPicPr>
            <a:picLocks noChangeAspect="1"/>
          </p:cNvPicPr>
          <p:nvPr/>
        </p:nvPicPr>
        <p:blipFill>
          <a:blip r:embed="rId4"/>
          <a:stretch>
            <a:fillRect/>
          </a:stretch>
        </p:blipFill>
        <p:spPr>
          <a:xfrm>
            <a:off x="4883813" y="2022513"/>
            <a:ext cx="1851907" cy="1687011"/>
          </a:xfrm>
          <a:prstGeom prst="rect">
            <a:avLst/>
          </a:prstGeom>
        </p:spPr>
      </p:pic>
      <p:grpSp>
        <p:nvGrpSpPr>
          <p:cNvPr id="11" name="Group 10">
            <a:extLst>
              <a:ext uri="{FF2B5EF4-FFF2-40B4-BE49-F238E27FC236}">
                <a16:creationId xmlns:a16="http://schemas.microsoft.com/office/drawing/2014/main" id="{9D8E729F-B8B6-8B82-2737-720D1039F07D}"/>
              </a:ext>
            </a:extLst>
          </p:cNvPr>
          <p:cNvGrpSpPr/>
          <p:nvPr/>
        </p:nvGrpSpPr>
        <p:grpSpPr>
          <a:xfrm>
            <a:off x="1937446" y="1788802"/>
            <a:ext cx="629591" cy="891436"/>
            <a:chOff x="1412669" y="1757937"/>
            <a:chExt cx="629591" cy="891436"/>
          </a:xfrm>
        </p:grpSpPr>
        <p:sp>
          <p:nvSpPr>
            <p:cNvPr id="59" name="Rectangle 58"/>
            <p:cNvSpPr/>
            <p:nvPr/>
          </p:nvSpPr>
          <p:spPr>
            <a:xfrm>
              <a:off x="1540761" y="2214020"/>
              <a:ext cx="427944" cy="435353"/>
            </a:xfrm>
            <a:prstGeom prst="rect">
              <a:avLst/>
            </a:prstGeom>
            <a:gradFill flip="none" rotWithShape="1">
              <a:gsLst>
                <a:gs pos="0">
                  <a:srgbClr val="00B050">
                    <a:shade val="30000"/>
                    <a:satMod val="115000"/>
                    <a:alpha val="38000"/>
                  </a:srgbClr>
                </a:gs>
                <a:gs pos="50000">
                  <a:srgbClr val="00B050">
                    <a:shade val="67500"/>
                    <a:satMod val="115000"/>
                  </a:srgbClr>
                </a:gs>
                <a:gs pos="100000">
                  <a:srgbClr val="00B050">
                    <a:shade val="100000"/>
                    <a:satMod val="115000"/>
                  </a:srgbClr>
                </a:gs>
              </a:gsLst>
              <a:path path="circle">
                <a:fillToRect l="100000" t="100000"/>
              </a:path>
              <a:tileRect r="-100000" b="-100000"/>
            </a:gradFill>
          </p:spPr>
          <p:style>
            <a:lnRef idx="0">
              <a:schemeClr val="accent1"/>
            </a:lnRef>
            <a:fillRef idx="3">
              <a:schemeClr val="accent1"/>
            </a:fillRef>
            <a:effectRef idx="3">
              <a:schemeClr val="accent1"/>
            </a:effectRef>
            <a:fontRef idx="minor">
              <a:schemeClr val="lt1"/>
            </a:fontRef>
          </p:style>
          <p:txBody>
            <a:bodyPr lIns="24623" tIns="24623" rIns="24623" bIns="24623" anchor="b"/>
            <a:lstStyle/>
            <a:p>
              <a:pPr algn="ctr" eaLnBrk="0" hangingPunct="0">
                <a:defRPr/>
              </a:pPr>
              <a:r>
                <a:rPr lang="fr-FR" sz="958" b="1" dirty="0">
                  <a:solidFill>
                    <a:srgbClr val="FFFFFF"/>
                  </a:solidFill>
                  <a:latin typeface="Lubalin for IBM Book" panose="02060502020205020404" pitchFamily="18" charset="0"/>
                  <a:cs typeface="Helvetica Neue" panose="02000403000000020004" pitchFamily="2" charset="0"/>
                </a:rPr>
                <a:t>z/OS</a:t>
              </a:r>
              <a:endParaRPr lang="en-US" sz="958" b="1" dirty="0">
                <a:solidFill>
                  <a:srgbClr val="FFFFFF"/>
                </a:solidFill>
                <a:latin typeface="Lubalin for IBM Book" panose="02060502020205020404" pitchFamily="18" charset="0"/>
                <a:cs typeface="Helvetica Neue" panose="02000403000000020004" pitchFamily="2" charset="0"/>
              </a:endParaRPr>
            </a:p>
          </p:txBody>
        </p:sp>
        <p:pic>
          <p:nvPicPr>
            <p:cNvPr id="30" name="Picture 28"/>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512377" y="1757937"/>
              <a:ext cx="529883" cy="49948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2" name="Picture 3"/>
            <p:cNvPicPr>
              <a:picLocks noChangeAspect="1"/>
            </p:cNvPicPr>
            <p:nvPr/>
          </p:nvPicPr>
          <p:blipFill rotWithShape="1">
            <a:blip r:embed="rId6">
              <a:extLst>
                <a:ext uri="{28A0092B-C50C-407E-A947-70E740481C1C}">
                  <a14:useLocalDpi xmlns:a14="http://schemas.microsoft.com/office/drawing/2010/main" val="0"/>
                </a:ext>
              </a:extLst>
            </a:blip>
            <a:srcRect t="12608" r="13046"/>
            <a:stretch/>
          </p:blipFill>
          <p:spPr bwMode="auto">
            <a:xfrm>
              <a:off x="1412669" y="2036659"/>
              <a:ext cx="548564" cy="5181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36" name="Rounded Rectangle 35"/>
          <p:cNvSpPr/>
          <p:nvPr/>
        </p:nvSpPr>
        <p:spPr>
          <a:xfrm>
            <a:off x="5154227" y="3586060"/>
            <a:ext cx="1376654" cy="213238"/>
          </a:xfrm>
          <a:prstGeom prst="roundRect">
            <a:avLst/>
          </a:prstGeom>
          <a:solidFill>
            <a:schemeClr val="accent5">
              <a:alpha val="38000"/>
            </a:schemeClr>
          </a:solidFill>
        </p:spPr>
        <p:style>
          <a:lnRef idx="0">
            <a:schemeClr val="accent1"/>
          </a:lnRef>
          <a:fillRef idx="3">
            <a:schemeClr val="accent1"/>
          </a:fillRef>
          <a:effectRef idx="3">
            <a:schemeClr val="accent1"/>
          </a:effectRef>
          <a:fontRef idx="minor">
            <a:schemeClr val="lt1"/>
          </a:fontRef>
        </p:style>
        <p:txBody>
          <a:bodyPr lIns="24623" tIns="24623" rIns="24623" bIns="24623" anchor="b"/>
          <a:lstStyle/>
          <a:p>
            <a:pPr algn="ctr" eaLnBrk="0" hangingPunct="0"/>
            <a:r>
              <a:rPr lang="fr-FR" sz="958" b="1" dirty="0">
                <a:solidFill>
                  <a:srgbClr val="FFFFFF"/>
                </a:solidFill>
                <a:latin typeface="Lubalin for IBM Book" panose="02060502020205020404" pitchFamily="18" charset="0"/>
                <a:cs typeface="Helvetica Neue" panose="02000403000000020004" pitchFamily="2" charset="0"/>
              </a:rPr>
              <a:t>Web Browser</a:t>
            </a:r>
            <a:endParaRPr lang="en-US" sz="958" b="1" dirty="0">
              <a:solidFill>
                <a:srgbClr val="FFFFFF"/>
              </a:solidFill>
              <a:latin typeface="Lubalin for IBM Book" panose="02060502020205020404" pitchFamily="18" charset="0"/>
              <a:cs typeface="Helvetica Neue" panose="02000403000000020004" pitchFamily="2" charset="0"/>
            </a:endParaRPr>
          </a:p>
        </p:txBody>
      </p:sp>
      <p:sp>
        <p:nvSpPr>
          <p:cNvPr id="48" name="Rounded Rectangle 47"/>
          <p:cNvSpPr/>
          <p:nvPr/>
        </p:nvSpPr>
        <p:spPr>
          <a:xfrm>
            <a:off x="4724611" y="4106961"/>
            <a:ext cx="2170096" cy="378278"/>
          </a:xfrm>
          <a:prstGeom prst="roundRect">
            <a:avLst/>
          </a:prstGeom>
          <a:solidFill>
            <a:srgbClr val="F19027"/>
          </a:solidFill>
          <a:ln w="38100">
            <a:solidFill>
              <a:schemeClr val="bg1"/>
            </a:solidFill>
          </a:ln>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r>
              <a:rPr lang="en-US" sz="821" b="1" dirty="0">
                <a:solidFill>
                  <a:schemeClr val="bg1">
                    <a:lumMod val="95000"/>
                  </a:schemeClr>
                </a:solidFill>
                <a:latin typeface="Calibri" panose="020F0502020204030204" pitchFamily="34" charset="0"/>
              </a:rPr>
              <a:t>Student Workstation (Windows, Mac, Linux)</a:t>
            </a:r>
          </a:p>
        </p:txBody>
      </p:sp>
      <p:sp>
        <p:nvSpPr>
          <p:cNvPr id="24" name="Title 1"/>
          <p:cNvSpPr>
            <a:spLocks noGrp="1"/>
          </p:cNvSpPr>
          <p:nvPr>
            <p:ph type="title"/>
          </p:nvPr>
        </p:nvSpPr>
        <p:spPr>
          <a:xfrm>
            <a:off x="705758" y="320538"/>
            <a:ext cx="7192507" cy="579957"/>
          </a:xfrm>
        </p:spPr>
        <p:txBody>
          <a:bodyPr/>
          <a:lstStyle/>
          <a:p>
            <a:r>
              <a:rPr lang="en-US" sz="1642" dirty="0">
                <a:solidFill>
                  <a:srgbClr val="376092"/>
                </a:solidFill>
                <a:latin typeface="Trebuchet MS" panose="020B0603020202020204" pitchFamily="34" charset="0"/>
                <a:ea typeface="ヒラギノ角ゴ Pro W3"/>
                <a:cs typeface="Arial" panose="020B0604020202020204" pitchFamily="34" charset="0"/>
              </a:rPr>
              <a:t>Hands-On-Lab Architecture</a:t>
            </a:r>
          </a:p>
        </p:txBody>
      </p:sp>
      <p:sp>
        <p:nvSpPr>
          <p:cNvPr id="13" name="Rectangle 12">
            <a:extLst>
              <a:ext uri="{FF2B5EF4-FFF2-40B4-BE49-F238E27FC236}">
                <a16:creationId xmlns:a16="http://schemas.microsoft.com/office/drawing/2014/main" id="{BB09C09B-5AA2-8BF4-D3E2-568E46366EC9}"/>
              </a:ext>
            </a:extLst>
          </p:cNvPr>
          <p:cNvSpPr/>
          <p:nvPr/>
        </p:nvSpPr>
        <p:spPr>
          <a:xfrm>
            <a:off x="2664479" y="2051850"/>
            <a:ext cx="677734" cy="628388"/>
          </a:xfrm>
          <a:prstGeom prst="rect">
            <a:avLst/>
          </a:prstGeom>
          <a:solidFill>
            <a:srgbClr val="FFC000"/>
          </a:solidFill>
          <a:ln w="38100">
            <a:solidFill>
              <a:srgbClr val="FDDC69"/>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a:t>SQL Data Insight</a:t>
            </a:r>
          </a:p>
        </p:txBody>
      </p:sp>
    </p:spTree>
    <p:extLst>
      <p:ext uri="{BB962C8B-B14F-4D97-AF65-F5344CB8AC3E}">
        <p14:creationId xmlns:p14="http://schemas.microsoft.com/office/powerpoint/2010/main" val="2246504876"/>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74C952-DF1D-6250-93B7-F3DEC2C26D06}"/>
              </a:ext>
            </a:extLst>
          </p:cNvPr>
          <p:cNvSpPr>
            <a:spLocks noGrp="1"/>
          </p:cNvSpPr>
          <p:nvPr>
            <p:ph type="title"/>
          </p:nvPr>
        </p:nvSpPr>
        <p:spPr>
          <a:xfrm>
            <a:off x="191800" y="183610"/>
            <a:ext cx="6705656" cy="407228"/>
          </a:xfrm>
        </p:spPr>
        <p:txBody>
          <a:bodyPr/>
          <a:lstStyle/>
          <a:p>
            <a:r>
              <a:rPr lang="en-CN" sz="1642">
                <a:solidFill>
                  <a:srgbClr val="376092"/>
                </a:solidFill>
                <a:latin typeface="Trebuchet MS" panose="020B0603020202020204" pitchFamily="34" charset="0"/>
                <a:ea typeface="ヒラギノ角ゴ Pro W3"/>
                <a:cs typeface="Arial" panose="020B0604020202020204" pitchFamily="34" charset="0"/>
              </a:rPr>
              <a:t>Hands-on Lab</a:t>
            </a:r>
            <a:r>
              <a:rPr lang="fr-FR" sz="1642" dirty="0">
                <a:solidFill>
                  <a:srgbClr val="376092"/>
                </a:solidFill>
                <a:latin typeface="Trebuchet MS" panose="020B0603020202020204" pitchFamily="34" charset="0"/>
                <a:ea typeface="ヒラギノ角ゴ Pro W3"/>
                <a:cs typeface="Arial" panose="020B0604020202020204" pitchFamily="34" charset="0"/>
              </a:rPr>
              <a:t>1</a:t>
            </a:r>
            <a:r>
              <a:rPr lang="en-CN" sz="1642">
                <a:solidFill>
                  <a:srgbClr val="376092"/>
                </a:solidFill>
                <a:latin typeface="Trebuchet MS" panose="020B0603020202020204" pitchFamily="34" charset="0"/>
                <a:ea typeface="ヒラギノ角ゴ Pro W3"/>
                <a:cs typeface="Arial" panose="020B0604020202020204" pitchFamily="34" charset="0"/>
              </a:rPr>
              <a:t> </a:t>
            </a:r>
            <a:r>
              <a:rPr lang="en-CN" sz="1642" dirty="0">
                <a:solidFill>
                  <a:srgbClr val="376092"/>
                </a:solidFill>
                <a:latin typeface="Trebuchet MS" panose="020B0603020202020204" pitchFamily="34" charset="0"/>
                <a:ea typeface="ヒラギノ角ゴ Pro W3"/>
                <a:cs typeface="Arial" panose="020B0604020202020204" pitchFamily="34" charset="0"/>
              </a:rPr>
              <a:t>materials</a:t>
            </a:r>
          </a:p>
        </p:txBody>
      </p:sp>
      <p:sp>
        <p:nvSpPr>
          <p:cNvPr id="3" name="Text Placeholder 2">
            <a:extLst>
              <a:ext uri="{FF2B5EF4-FFF2-40B4-BE49-F238E27FC236}">
                <a16:creationId xmlns:a16="http://schemas.microsoft.com/office/drawing/2014/main" id="{0210E56C-83FA-39B5-3257-A7B86E9ED756}"/>
              </a:ext>
            </a:extLst>
          </p:cNvPr>
          <p:cNvSpPr>
            <a:spLocks noGrp="1"/>
          </p:cNvSpPr>
          <p:nvPr>
            <p:ph type="body" sz="quarter" idx="13"/>
          </p:nvPr>
        </p:nvSpPr>
        <p:spPr>
          <a:xfrm>
            <a:off x="191799" y="545332"/>
            <a:ext cx="7600818" cy="864096"/>
          </a:xfrm>
        </p:spPr>
        <p:txBody>
          <a:bodyPr/>
          <a:lstStyle/>
          <a:p>
            <a:pPr marL="260604" indent="-260604">
              <a:buFont typeface="Arial" panose="020B0604020202020204" pitchFamily="34" charset="0"/>
              <a:buChar char="•"/>
            </a:pPr>
            <a:r>
              <a:rPr lang="en-CN" dirty="0">
                <a:solidFill>
                  <a:schemeClr val="tx1"/>
                </a:solidFill>
              </a:rPr>
              <a:t>Please download the hands-on lab scripts from </a:t>
            </a:r>
            <a:r>
              <a:rPr lang="en-CN">
                <a:solidFill>
                  <a:schemeClr val="tx1"/>
                </a:solidFill>
              </a:rPr>
              <a:t>this </a:t>
            </a:r>
            <a:r>
              <a:rPr lang="fr-FR" dirty="0" err="1">
                <a:solidFill>
                  <a:schemeClr val="tx1"/>
                </a:solidFill>
              </a:rPr>
              <a:t>github</a:t>
            </a:r>
            <a:r>
              <a:rPr lang="fr-FR" dirty="0">
                <a:solidFill>
                  <a:schemeClr val="tx1"/>
                </a:solidFill>
              </a:rPr>
              <a:t> repository</a:t>
            </a:r>
            <a:r>
              <a:rPr lang="en-CN">
                <a:solidFill>
                  <a:schemeClr val="tx1"/>
                </a:solidFill>
              </a:rPr>
              <a:t>.</a:t>
            </a:r>
            <a:endParaRPr lang="en-CN" dirty="0">
              <a:solidFill>
                <a:schemeClr val="tx1"/>
              </a:solidFill>
            </a:endParaRPr>
          </a:p>
          <a:p>
            <a:pPr lvl="3"/>
            <a:r>
              <a:rPr lang="en-US" dirty="0">
                <a:hlinkClick r:id="rId2"/>
              </a:rPr>
              <a:t>https://github.com/PasamonteG/SQLDI_Install/tree/main/SQLAdriaLab</a:t>
            </a:r>
            <a:r>
              <a:rPr lang="en-US" dirty="0"/>
              <a:t> or </a:t>
            </a:r>
          </a:p>
          <a:p>
            <a:pPr marL="260604" lvl="1" indent="-260604">
              <a:buFont typeface="Arial" panose="020B0604020202020204" pitchFamily="34" charset="0"/>
              <a:buChar char="•"/>
            </a:pPr>
            <a:endParaRPr lang="en-US" dirty="0">
              <a:solidFill>
                <a:schemeClr val="tx1"/>
              </a:solidFill>
            </a:endParaRPr>
          </a:p>
          <a:p>
            <a:pPr marL="260604" lvl="1" indent="-260604">
              <a:buFont typeface="Arial" panose="020B0604020202020204" pitchFamily="34" charset="0"/>
              <a:buChar char="•"/>
            </a:pPr>
            <a:endParaRPr lang="en-US" dirty="0">
              <a:solidFill>
                <a:schemeClr val="tx1"/>
              </a:solidFill>
            </a:endParaRPr>
          </a:p>
          <a:p>
            <a:pPr marL="260604" lvl="1" indent="-260604">
              <a:buFont typeface="Arial" panose="020B0604020202020204" pitchFamily="34" charset="0"/>
              <a:buChar char="•"/>
            </a:pPr>
            <a:r>
              <a:rPr lang="en-US" dirty="0">
                <a:solidFill>
                  <a:schemeClr val="tx1"/>
                </a:solidFill>
              </a:rPr>
              <a:t>Please find the </a:t>
            </a:r>
            <a:r>
              <a:rPr lang="en-US" dirty="0" err="1">
                <a:solidFill>
                  <a:schemeClr val="tx1"/>
                </a:solidFill>
              </a:rPr>
              <a:t>zVA</a:t>
            </a:r>
            <a:r>
              <a:rPr lang="en-US" dirty="0">
                <a:solidFill>
                  <a:schemeClr val="tx1"/>
                </a:solidFill>
              </a:rPr>
              <a:t> </a:t>
            </a:r>
            <a:r>
              <a:rPr lang="en-US" dirty="0" err="1">
                <a:solidFill>
                  <a:schemeClr val="tx1"/>
                </a:solidFill>
              </a:rPr>
              <a:t>Jumpbox</a:t>
            </a:r>
            <a:r>
              <a:rPr lang="en-US" dirty="0">
                <a:solidFill>
                  <a:schemeClr val="tx1"/>
                </a:solidFill>
              </a:rPr>
              <a:t> VMs and credential for the hands-on lab 1 in the table below</a:t>
            </a:r>
            <a:endParaRPr lang="en-CN" dirty="0">
              <a:solidFill>
                <a:schemeClr val="tx1"/>
              </a:solidFill>
            </a:endParaRPr>
          </a:p>
        </p:txBody>
      </p:sp>
      <p:sp>
        <p:nvSpPr>
          <p:cNvPr id="6" name="Slide Number Placeholder 5">
            <a:extLst>
              <a:ext uri="{FF2B5EF4-FFF2-40B4-BE49-F238E27FC236}">
                <a16:creationId xmlns:a16="http://schemas.microsoft.com/office/drawing/2014/main" id="{483E8FA1-F839-EE17-D708-E50CE50B45C5}"/>
              </a:ext>
            </a:extLst>
          </p:cNvPr>
          <p:cNvSpPr>
            <a:spLocks noGrp="1"/>
          </p:cNvSpPr>
          <p:nvPr>
            <p:ph type="sldNum" sz="quarter" idx="11"/>
          </p:nvPr>
        </p:nvSpPr>
        <p:spPr/>
        <p:txBody>
          <a:bodyPr/>
          <a:lstStyle/>
          <a:p>
            <a:pPr defTabSz="625450" eaLnBrk="1" fontAlgn="auto" hangingPunct="1">
              <a:spcBef>
                <a:spcPts val="0"/>
              </a:spcBef>
              <a:spcAft>
                <a:spcPts val="0"/>
              </a:spcAft>
            </a:pPr>
            <a:fld id="{59395FB3-9C97-154F-86B2-7E381B951268}" type="slidenum">
              <a:rPr lang="en-US">
                <a:solidFill>
                  <a:srgbClr val="000000"/>
                </a:solidFill>
              </a:rPr>
              <a:pPr defTabSz="625450" eaLnBrk="1" fontAlgn="auto" hangingPunct="1">
                <a:spcBef>
                  <a:spcPts val="0"/>
                </a:spcBef>
                <a:spcAft>
                  <a:spcPts val="0"/>
                </a:spcAft>
              </a:pPr>
              <a:t>5</a:t>
            </a:fld>
            <a:endParaRPr lang="en-US" dirty="0">
              <a:solidFill>
                <a:srgbClr val="000000"/>
              </a:solidFill>
            </a:endParaRPr>
          </a:p>
        </p:txBody>
      </p:sp>
      <p:graphicFrame>
        <p:nvGraphicFramePr>
          <p:cNvPr id="5" name="Table 4">
            <a:extLst>
              <a:ext uri="{FF2B5EF4-FFF2-40B4-BE49-F238E27FC236}">
                <a16:creationId xmlns:a16="http://schemas.microsoft.com/office/drawing/2014/main" id="{20824692-AF79-34A3-0BA0-C70736C75676}"/>
              </a:ext>
            </a:extLst>
          </p:cNvPr>
          <p:cNvGraphicFramePr>
            <a:graphicFrameLocks noGrp="1"/>
          </p:cNvGraphicFramePr>
          <p:nvPr>
            <p:extLst>
              <p:ext uri="{D42A27DB-BD31-4B8C-83A1-F6EECF244321}">
                <p14:modId xmlns:p14="http://schemas.microsoft.com/office/powerpoint/2010/main" val="2478248330"/>
              </p:ext>
            </p:extLst>
          </p:nvPr>
        </p:nvGraphicFramePr>
        <p:xfrm>
          <a:off x="241159" y="1904197"/>
          <a:ext cx="7312786" cy="2045162"/>
        </p:xfrm>
        <a:graphic>
          <a:graphicData uri="http://schemas.openxmlformats.org/drawingml/2006/table">
            <a:tbl>
              <a:tblPr firstRow="1" firstCol="1" bandRow="1"/>
              <a:tblGrid>
                <a:gridCol w="873386">
                  <a:extLst>
                    <a:ext uri="{9D8B030D-6E8A-4147-A177-3AD203B41FA5}">
                      <a16:colId xmlns:a16="http://schemas.microsoft.com/office/drawing/2014/main" val="1670820441"/>
                    </a:ext>
                  </a:extLst>
                </a:gridCol>
                <a:gridCol w="3301555">
                  <a:extLst>
                    <a:ext uri="{9D8B030D-6E8A-4147-A177-3AD203B41FA5}">
                      <a16:colId xmlns:a16="http://schemas.microsoft.com/office/drawing/2014/main" val="1612075876"/>
                    </a:ext>
                  </a:extLst>
                </a:gridCol>
                <a:gridCol w="1315649">
                  <a:extLst>
                    <a:ext uri="{9D8B030D-6E8A-4147-A177-3AD203B41FA5}">
                      <a16:colId xmlns:a16="http://schemas.microsoft.com/office/drawing/2014/main" val="2034110977"/>
                    </a:ext>
                  </a:extLst>
                </a:gridCol>
                <a:gridCol w="1822196">
                  <a:extLst>
                    <a:ext uri="{9D8B030D-6E8A-4147-A177-3AD203B41FA5}">
                      <a16:colId xmlns:a16="http://schemas.microsoft.com/office/drawing/2014/main" val="2513449241"/>
                    </a:ext>
                  </a:extLst>
                </a:gridCol>
              </a:tblGrid>
              <a:tr h="114253">
                <a:tc>
                  <a:txBody>
                    <a:bodyPr/>
                    <a:lstStyle/>
                    <a:p>
                      <a:pPr>
                        <a:spcBef>
                          <a:spcPts val="1200"/>
                        </a:spcBef>
                        <a:spcAft>
                          <a:spcPts val="600"/>
                        </a:spcAft>
                      </a:pPr>
                      <a:r>
                        <a:rPr lang="en-US" sz="600" b="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Student</a:t>
                      </a:r>
                      <a:endParaRPr lang="en-FR" sz="6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73025" marR="73025" marT="16741" marB="16741" anchor="ctr">
                    <a:lnL>
                      <a:noFill/>
                    </a:lnL>
                    <a:lnR w="12700" cap="flat" cmpd="sng" algn="ctr">
                      <a:solidFill>
                        <a:srgbClr val="000000"/>
                      </a:solidFill>
                      <a:prstDash val="solid"/>
                      <a:round/>
                      <a:headEnd type="none" w="med" len="med"/>
                      <a:tailEnd type="none" w="med" len="med"/>
                    </a:lnR>
                    <a:lnT>
                      <a:noFill/>
                    </a:lnT>
                    <a:lnB>
                      <a:noFill/>
                    </a:lnB>
                    <a:solidFill>
                      <a:srgbClr val="BFBFBF"/>
                    </a:solidFill>
                  </a:tcPr>
                </a:tc>
                <a:tc>
                  <a:txBody>
                    <a:bodyPr/>
                    <a:lstStyle/>
                    <a:p>
                      <a:pPr>
                        <a:spcBef>
                          <a:spcPts val="1200"/>
                        </a:spcBef>
                        <a:spcAft>
                          <a:spcPts val="600"/>
                        </a:spcAft>
                      </a:pPr>
                      <a:r>
                        <a:rPr lang="en-US" sz="600" b="1" dirty="0" err="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zVA</a:t>
                      </a:r>
                      <a:r>
                        <a:rPr lang="en-US" sz="600" b="1"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 Web Access Point</a:t>
                      </a:r>
                      <a:endParaRPr lang="en-FR" sz="6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73025" marR="73025" marT="16741" marB="1674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spcBef>
                          <a:spcPts val="1200"/>
                        </a:spcBef>
                        <a:spcAft>
                          <a:spcPts val="600"/>
                        </a:spcAft>
                      </a:pPr>
                      <a:r>
                        <a:rPr lang="en-US" sz="600" b="1" dirty="0" err="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zVA</a:t>
                      </a:r>
                      <a:r>
                        <a:rPr lang="en-US" sz="600" b="1"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 User for Web Access Point</a:t>
                      </a:r>
                      <a:endParaRPr lang="en-FR" sz="6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73025" marR="73025" marT="16741" marB="1674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spcBef>
                          <a:spcPts val="1200"/>
                        </a:spcBef>
                        <a:spcAft>
                          <a:spcPts val="600"/>
                        </a:spcAft>
                      </a:pPr>
                      <a:r>
                        <a:rPr lang="en-US" sz="600" b="1"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zVA</a:t>
                      </a:r>
                      <a:r>
                        <a:rPr lang="en-US" sz="600" b="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Password</a:t>
                      </a:r>
                      <a:endParaRPr lang="en-FR" sz="6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73025" marR="73025" marT="16741" marB="1674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extLst>
                  <a:ext uri="{0D108BD9-81ED-4DB2-BD59-A6C34878D82A}">
                    <a16:rowId xmlns:a16="http://schemas.microsoft.com/office/drawing/2014/main" val="651764510"/>
                  </a:ext>
                </a:extLst>
              </a:tr>
              <a:tr h="124991">
                <a:tc>
                  <a:txBody>
                    <a:bodyPr/>
                    <a:lstStyle/>
                    <a:p>
                      <a:pPr>
                        <a:spcBef>
                          <a:spcPts val="1200"/>
                        </a:spcBef>
                        <a:spcAft>
                          <a:spcPts val="600"/>
                        </a:spcAft>
                      </a:pPr>
                      <a:r>
                        <a:rPr lang="en-US" sz="6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Student1</a:t>
                      </a:r>
                      <a:endParaRPr lang="en-FR" sz="6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73025" marR="73025" marT="16741" marB="16741" anchor="ctr">
                    <a:lnL>
                      <a:noFill/>
                    </a:lnL>
                    <a:lnR w="12700" cap="flat" cmpd="sng" algn="ctr">
                      <a:solidFill>
                        <a:srgbClr val="000000"/>
                      </a:solidFill>
                      <a:prstDash val="solid"/>
                      <a:round/>
                      <a:headEnd type="none" w="med" len="med"/>
                      <a:tailEnd type="none" w="med" len="med"/>
                    </a:lnR>
                    <a:lnT>
                      <a:noFill/>
                    </a:lnT>
                    <a:lnB>
                      <a:noFill/>
                    </a:lnB>
                    <a:solidFill>
                      <a:srgbClr val="E2EFD9"/>
                    </a:solidFill>
                  </a:tcPr>
                </a:tc>
                <a:tc>
                  <a:txBody>
                    <a:bodyPr/>
                    <a:lstStyle/>
                    <a:p>
                      <a:r>
                        <a:rPr lang="en-GB" sz="800">
                          <a:hlinkClick r:id="rId3"/>
                        </a:rPr>
                        <a:t>https://T-6554-159-8-176-78.ibmztrialmachines.com/ </a:t>
                      </a:r>
                      <a:endParaRPr lang="en-GB" sz="800"/>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r>
                        <a:rPr lang="en-GB" sz="800"/>
                        <a:t>Administrator </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r>
                        <a:rPr lang="en-GB" sz="800" dirty="0"/>
                        <a:t>TwyjK9N6BT2vyC0eJAtz</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extLst>
                  <a:ext uri="{0D108BD9-81ED-4DB2-BD59-A6C34878D82A}">
                    <a16:rowId xmlns:a16="http://schemas.microsoft.com/office/drawing/2014/main" val="553773363"/>
                  </a:ext>
                </a:extLst>
              </a:tr>
              <a:tr h="124991">
                <a:tc>
                  <a:txBody>
                    <a:bodyPr/>
                    <a:lstStyle/>
                    <a:p>
                      <a:pPr>
                        <a:spcBef>
                          <a:spcPts val="1200"/>
                        </a:spcBef>
                        <a:spcAft>
                          <a:spcPts val="600"/>
                        </a:spcAft>
                      </a:pPr>
                      <a:r>
                        <a:rPr lang="en-US" sz="600">
                          <a:solidFill>
                            <a:srgbClr val="000000"/>
                          </a:solidFill>
                          <a:effectLst/>
                          <a:latin typeface="Arial" panose="020B0604020202020204" pitchFamily="34" charset="0"/>
                          <a:ea typeface="Times New Roman" panose="02020603050405020304" pitchFamily="18" charset="0"/>
                          <a:cs typeface="Arial" panose="020B0604020202020204" pitchFamily="34" charset="0"/>
                        </a:rPr>
                        <a:t>Student2</a:t>
                      </a:r>
                      <a:endParaRPr lang="en-FR" sz="600">
                        <a:effectLst/>
                        <a:latin typeface="Arial" panose="020B0604020202020204" pitchFamily="34" charset="0"/>
                        <a:ea typeface="Times New Roman" panose="02020603050405020304" pitchFamily="18" charset="0"/>
                        <a:cs typeface="Times New Roman" panose="02020603050405020304" pitchFamily="18" charset="0"/>
                      </a:endParaRPr>
                    </a:p>
                  </a:txBody>
                  <a:tcPr marL="73025" marR="73025" marT="16741" marB="16741" anchor="ctr">
                    <a:lnL>
                      <a:noFill/>
                    </a:lnL>
                    <a:lnR w="12700" cap="flat" cmpd="sng" algn="ctr">
                      <a:solidFill>
                        <a:srgbClr val="000000"/>
                      </a:solidFill>
                      <a:prstDash val="solid"/>
                      <a:round/>
                      <a:headEnd type="none" w="med" len="med"/>
                      <a:tailEnd type="none" w="med" len="med"/>
                    </a:lnR>
                    <a:lnT>
                      <a:noFill/>
                    </a:lnT>
                    <a:lnB>
                      <a:noFill/>
                    </a:lnB>
                    <a:solidFill>
                      <a:srgbClr val="E2EFD9"/>
                    </a:solidFill>
                  </a:tcPr>
                </a:tc>
                <a:tc>
                  <a:txBody>
                    <a:bodyPr/>
                    <a:lstStyle/>
                    <a:p>
                      <a:r>
                        <a:rPr lang="en-GB" sz="800">
                          <a:hlinkClick r:id="rId4"/>
                        </a:rPr>
                        <a:t>https://T-6555-159-8-134-214.ibmztrialmachines.com/ </a:t>
                      </a:r>
                      <a:endParaRPr lang="en-GB" sz="800"/>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r>
                        <a:rPr lang="en-GB" sz="800"/>
                        <a:t>Administrator </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r>
                        <a:rPr lang="en-GB" sz="800" dirty="0"/>
                        <a:t>AIz2VqHLNS5S0wVzws4l</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extLst>
                  <a:ext uri="{0D108BD9-81ED-4DB2-BD59-A6C34878D82A}">
                    <a16:rowId xmlns:a16="http://schemas.microsoft.com/office/drawing/2014/main" val="2326751372"/>
                  </a:ext>
                </a:extLst>
              </a:tr>
              <a:tr h="124991">
                <a:tc>
                  <a:txBody>
                    <a:bodyPr/>
                    <a:lstStyle/>
                    <a:p>
                      <a:pPr>
                        <a:spcBef>
                          <a:spcPts val="1200"/>
                        </a:spcBef>
                        <a:spcAft>
                          <a:spcPts val="600"/>
                        </a:spcAft>
                      </a:pPr>
                      <a:r>
                        <a:rPr lang="en-US" sz="600">
                          <a:solidFill>
                            <a:srgbClr val="000000"/>
                          </a:solidFill>
                          <a:effectLst/>
                          <a:latin typeface="Arial" panose="020B0604020202020204" pitchFamily="34" charset="0"/>
                          <a:ea typeface="Times New Roman" panose="02020603050405020304" pitchFamily="18" charset="0"/>
                          <a:cs typeface="Arial" panose="020B0604020202020204" pitchFamily="34" charset="0"/>
                        </a:rPr>
                        <a:t>Student3</a:t>
                      </a:r>
                      <a:endParaRPr lang="en-FR" sz="600">
                        <a:effectLst/>
                        <a:latin typeface="Arial" panose="020B0604020202020204" pitchFamily="34" charset="0"/>
                        <a:ea typeface="Times New Roman" panose="02020603050405020304" pitchFamily="18" charset="0"/>
                        <a:cs typeface="Times New Roman" panose="02020603050405020304" pitchFamily="18" charset="0"/>
                      </a:endParaRPr>
                    </a:p>
                  </a:txBody>
                  <a:tcPr marL="73025" marR="73025" marT="16741" marB="16741" anchor="ctr">
                    <a:lnL>
                      <a:noFill/>
                    </a:lnL>
                    <a:lnR w="12700" cap="flat" cmpd="sng" algn="ctr">
                      <a:solidFill>
                        <a:srgbClr val="000000"/>
                      </a:solidFill>
                      <a:prstDash val="solid"/>
                      <a:round/>
                      <a:headEnd type="none" w="med" len="med"/>
                      <a:tailEnd type="none" w="med" len="med"/>
                    </a:lnR>
                    <a:lnT>
                      <a:noFill/>
                    </a:lnT>
                    <a:lnB>
                      <a:noFill/>
                    </a:lnB>
                    <a:solidFill>
                      <a:srgbClr val="E2EFD9"/>
                    </a:solidFill>
                  </a:tcPr>
                </a:tc>
                <a:tc>
                  <a:txBody>
                    <a:bodyPr/>
                    <a:lstStyle/>
                    <a:p>
                      <a:r>
                        <a:rPr lang="en-GB" sz="800">
                          <a:hlinkClick r:id="rId5"/>
                        </a:rPr>
                        <a:t>https://T-6556-159-8-176-68.ibmztrialmachines.com/ </a:t>
                      </a:r>
                      <a:endParaRPr lang="en-GB" sz="800"/>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r>
                        <a:rPr lang="en-GB" sz="800"/>
                        <a:t>Administrator </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r>
                        <a:rPr lang="en-GB" sz="800" dirty="0"/>
                        <a:t>QJ3nr4wht5Rnuq0TN7tt</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extLst>
                  <a:ext uri="{0D108BD9-81ED-4DB2-BD59-A6C34878D82A}">
                    <a16:rowId xmlns:a16="http://schemas.microsoft.com/office/drawing/2014/main" val="4039743427"/>
                  </a:ext>
                </a:extLst>
              </a:tr>
              <a:tr h="124991">
                <a:tc>
                  <a:txBody>
                    <a:bodyPr/>
                    <a:lstStyle/>
                    <a:p>
                      <a:pPr>
                        <a:spcBef>
                          <a:spcPts val="1200"/>
                        </a:spcBef>
                        <a:spcAft>
                          <a:spcPts val="600"/>
                        </a:spcAft>
                      </a:pPr>
                      <a:r>
                        <a:rPr lang="en-US" sz="600">
                          <a:solidFill>
                            <a:srgbClr val="000000"/>
                          </a:solidFill>
                          <a:effectLst/>
                          <a:latin typeface="Arial" panose="020B0604020202020204" pitchFamily="34" charset="0"/>
                          <a:ea typeface="Times New Roman" panose="02020603050405020304" pitchFamily="18" charset="0"/>
                          <a:cs typeface="Arial" panose="020B0604020202020204" pitchFamily="34" charset="0"/>
                        </a:rPr>
                        <a:t>Student4</a:t>
                      </a:r>
                      <a:endParaRPr lang="en-FR" sz="600">
                        <a:effectLst/>
                        <a:latin typeface="Arial" panose="020B0604020202020204" pitchFamily="34" charset="0"/>
                        <a:ea typeface="Times New Roman" panose="02020603050405020304" pitchFamily="18" charset="0"/>
                        <a:cs typeface="Times New Roman" panose="02020603050405020304" pitchFamily="18" charset="0"/>
                      </a:endParaRPr>
                    </a:p>
                  </a:txBody>
                  <a:tcPr marL="73025" marR="73025" marT="16741" marB="16741" anchor="ctr">
                    <a:lnL>
                      <a:noFill/>
                    </a:lnL>
                    <a:lnR w="12700" cap="flat" cmpd="sng" algn="ctr">
                      <a:solidFill>
                        <a:srgbClr val="000000"/>
                      </a:solidFill>
                      <a:prstDash val="solid"/>
                      <a:round/>
                      <a:headEnd type="none" w="med" len="med"/>
                      <a:tailEnd type="none" w="med" len="med"/>
                    </a:lnR>
                    <a:lnT>
                      <a:noFill/>
                    </a:lnT>
                    <a:lnB>
                      <a:noFill/>
                    </a:lnB>
                    <a:solidFill>
                      <a:srgbClr val="E2EFD9"/>
                    </a:solidFill>
                  </a:tcPr>
                </a:tc>
                <a:tc>
                  <a:txBody>
                    <a:bodyPr/>
                    <a:lstStyle/>
                    <a:p>
                      <a:r>
                        <a:rPr lang="en-GB" sz="800">
                          <a:hlinkClick r:id="rId6"/>
                        </a:rPr>
                        <a:t>https://T-6561-159-8-134-222.ibmztrialmachines.com/ </a:t>
                      </a:r>
                      <a:endParaRPr lang="en-GB" sz="800"/>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r>
                        <a:rPr lang="en-GB" sz="800"/>
                        <a:t>Administrator </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r>
                        <a:rPr lang="en-GB" sz="800" dirty="0"/>
                        <a:t>F0S4PcBwfd2SamW9hg9r</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extLst>
                  <a:ext uri="{0D108BD9-81ED-4DB2-BD59-A6C34878D82A}">
                    <a16:rowId xmlns:a16="http://schemas.microsoft.com/office/drawing/2014/main" val="1550291796"/>
                  </a:ext>
                </a:extLst>
              </a:tr>
              <a:tr h="124991">
                <a:tc>
                  <a:txBody>
                    <a:bodyPr/>
                    <a:lstStyle/>
                    <a:p>
                      <a:pPr>
                        <a:spcBef>
                          <a:spcPts val="1200"/>
                        </a:spcBef>
                        <a:spcAft>
                          <a:spcPts val="600"/>
                        </a:spcAft>
                      </a:pPr>
                      <a:r>
                        <a:rPr lang="en-US" sz="600">
                          <a:solidFill>
                            <a:srgbClr val="000000"/>
                          </a:solidFill>
                          <a:effectLst/>
                          <a:latin typeface="Arial" panose="020B0604020202020204" pitchFamily="34" charset="0"/>
                          <a:ea typeface="Times New Roman" panose="02020603050405020304" pitchFamily="18" charset="0"/>
                          <a:cs typeface="Arial" panose="020B0604020202020204" pitchFamily="34" charset="0"/>
                        </a:rPr>
                        <a:t>Student5</a:t>
                      </a:r>
                      <a:endParaRPr lang="en-FR" sz="600">
                        <a:effectLst/>
                        <a:latin typeface="Arial" panose="020B0604020202020204" pitchFamily="34" charset="0"/>
                        <a:ea typeface="Times New Roman" panose="02020603050405020304" pitchFamily="18" charset="0"/>
                        <a:cs typeface="Times New Roman" panose="02020603050405020304" pitchFamily="18" charset="0"/>
                      </a:endParaRPr>
                    </a:p>
                  </a:txBody>
                  <a:tcPr marL="73025" marR="73025" marT="16741" marB="16741" anchor="ctr">
                    <a:lnL>
                      <a:noFill/>
                    </a:lnL>
                    <a:lnR w="12700" cap="flat" cmpd="sng" algn="ctr">
                      <a:solidFill>
                        <a:srgbClr val="000000"/>
                      </a:solidFill>
                      <a:prstDash val="solid"/>
                      <a:round/>
                      <a:headEnd type="none" w="med" len="med"/>
                      <a:tailEnd type="none" w="med" len="med"/>
                    </a:lnR>
                    <a:lnT>
                      <a:noFill/>
                    </a:lnT>
                    <a:lnB>
                      <a:noFill/>
                    </a:lnB>
                    <a:solidFill>
                      <a:srgbClr val="E2EFD9"/>
                    </a:solidFill>
                  </a:tcPr>
                </a:tc>
                <a:tc>
                  <a:txBody>
                    <a:bodyPr/>
                    <a:lstStyle/>
                    <a:p>
                      <a:r>
                        <a:rPr lang="en-GB" sz="800">
                          <a:hlinkClick r:id="rId7"/>
                        </a:rPr>
                        <a:t>https://T-6617-169-50-66-245.ibmztrialmachines.com/ </a:t>
                      </a:r>
                      <a:endParaRPr lang="en-GB" sz="800"/>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r>
                        <a:rPr lang="en-GB" sz="800"/>
                        <a:t>Administrator </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r>
                        <a:rPr lang="en-GB" sz="800" dirty="0"/>
                        <a:t>LYx6Y6REvLSJn8Su9kOo</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extLst>
                  <a:ext uri="{0D108BD9-81ED-4DB2-BD59-A6C34878D82A}">
                    <a16:rowId xmlns:a16="http://schemas.microsoft.com/office/drawing/2014/main" val="313567677"/>
                  </a:ext>
                </a:extLst>
              </a:tr>
              <a:tr h="124991">
                <a:tc>
                  <a:txBody>
                    <a:bodyPr/>
                    <a:lstStyle/>
                    <a:p>
                      <a:pPr>
                        <a:spcBef>
                          <a:spcPts val="1200"/>
                        </a:spcBef>
                        <a:spcAft>
                          <a:spcPts val="600"/>
                        </a:spcAft>
                      </a:pPr>
                      <a:r>
                        <a:rPr lang="en-US" sz="600">
                          <a:solidFill>
                            <a:srgbClr val="000000"/>
                          </a:solidFill>
                          <a:effectLst/>
                          <a:latin typeface="Arial" panose="020B0604020202020204" pitchFamily="34" charset="0"/>
                          <a:ea typeface="Times New Roman" panose="02020603050405020304" pitchFamily="18" charset="0"/>
                          <a:cs typeface="Arial" panose="020B0604020202020204" pitchFamily="34" charset="0"/>
                        </a:rPr>
                        <a:t>Student6</a:t>
                      </a:r>
                      <a:endParaRPr lang="en-FR" sz="600">
                        <a:effectLst/>
                        <a:latin typeface="Arial" panose="020B0604020202020204" pitchFamily="34" charset="0"/>
                        <a:ea typeface="Times New Roman" panose="02020603050405020304" pitchFamily="18" charset="0"/>
                        <a:cs typeface="Times New Roman" panose="02020603050405020304" pitchFamily="18" charset="0"/>
                      </a:endParaRPr>
                    </a:p>
                  </a:txBody>
                  <a:tcPr marL="73025" marR="73025" marT="16741" marB="16741" anchor="ctr">
                    <a:lnL>
                      <a:noFill/>
                    </a:lnL>
                    <a:lnR w="12700" cap="flat" cmpd="sng" algn="ctr">
                      <a:solidFill>
                        <a:srgbClr val="000000"/>
                      </a:solidFill>
                      <a:prstDash val="solid"/>
                      <a:round/>
                      <a:headEnd type="none" w="med" len="med"/>
                      <a:tailEnd type="none" w="med" len="med"/>
                    </a:lnR>
                    <a:lnT>
                      <a:noFill/>
                    </a:lnT>
                    <a:lnB>
                      <a:noFill/>
                    </a:lnB>
                    <a:solidFill>
                      <a:srgbClr val="E2EFD9"/>
                    </a:solidFill>
                  </a:tcPr>
                </a:tc>
                <a:tc>
                  <a:txBody>
                    <a:bodyPr/>
                    <a:lstStyle/>
                    <a:p>
                      <a:r>
                        <a:rPr lang="en-GB" sz="800">
                          <a:hlinkClick r:id="rId8"/>
                        </a:rPr>
                        <a:t>https://T-6618-169-50-66-235.ibmztrialmachines.com/ </a:t>
                      </a:r>
                      <a:endParaRPr lang="en-GB" sz="800"/>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r>
                        <a:rPr lang="en-GB" sz="800"/>
                        <a:t>Administrator </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r>
                        <a:rPr lang="en-GB" sz="800" dirty="0"/>
                        <a:t>xPuqmxSlOEzX1dimUA5j</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extLst>
                  <a:ext uri="{0D108BD9-81ED-4DB2-BD59-A6C34878D82A}">
                    <a16:rowId xmlns:a16="http://schemas.microsoft.com/office/drawing/2014/main" val="756641654"/>
                  </a:ext>
                </a:extLst>
              </a:tr>
              <a:tr h="124991">
                <a:tc>
                  <a:txBody>
                    <a:bodyPr/>
                    <a:lstStyle/>
                    <a:p>
                      <a:pPr>
                        <a:spcBef>
                          <a:spcPts val="1200"/>
                        </a:spcBef>
                        <a:spcAft>
                          <a:spcPts val="600"/>
                        </a:spcAft>
                      </a:pPr>
                      <a:r>
                        <a:rPr lang="en-US" sz="600">
                          <a:solidFill>
                            <a:srgbClr val="000000"/>
                          </a:solidFill>
                          <a:effectLst/>
                          <a:latin typeface="Arial" panose="020B0604020202020204" pitchFamily="34" charset="0"/>
                          <a:ea typeface="Times New Roman" panose="02020603050405020304" pitchFamily="18" charset="0"/>
                          <a:cs typeface="Arial" panose="020B0604020202020204" pitchFamily="34" charset="0"/>
                        </a:rPr>
                        <a:t>Student7</a:t>
                      </a:r>
                      <a:endParaRPr lang="en-FR" sz="600">
                        <a:effectLst/>
                        <a:latin typeface="Arial" panose="020B0604020202020204" pitchFamily="34" charset="0"/>
                        <a:ea typeface="Times New Roman" panose="02020603050405020304" pitchFamily="18" charset="0"/>
                        <a:cs typeface="Times New Roman" panose="02020603050405020304" pitchFamily="18" charset="0"/>
                      </a:endParaRPr>
                    </a:p>
                  </a:txBody>
                  <a:tcPr marL="73025" marR="73025" marT="16741" marB="16741" anchor="ctr">
                    <a:lnL>
                      <a:noFill/>
                    </a:lnL>
                    <a:lnR w="12700" cap="flat" cmpd="sng" algn="ctr">
                      <a:solidFill>
                        <a:srgbClr val="000000"/>
                      </a:solidFill>
                      <a:prstDash val="solid"/>
                      <a:round/>
                      <a:headEnd type="none" w="med" len="med"/>
                      <a:tailEnd type="none" w="med" len="med"/>
                    </a:lnR>
                    <a:lnT>
                      <a:noFill/>
                    </a:lnT>
                    <a:lnB>
                      <a:noFill/>
                    </a:lnB>
                    <a:solidFill>
                      <a:srgbClr val="E2EFD9"/>
                    </a:solidFill>
                  </a:tcPr>
                </a:tc>
                <a:tc>
                  <a:txBody>
                    <a:bodyPr/>
                    <a:lstStyle/>
                    <a:p>
                      <a:r>
                        <a:rPr lang="en-GB" sz="800">
                          <a:hlinkClick r:id="rId9"/>
                        </a:rPr>
                        <a:t>https://T-6619-169-50-66-226.ibmztrialmachines.com/ </a:t>
                      </a:r>
                      <a:endParaRPr lang="en-GB" sz="800"/>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r>
                        <a:rPr lang="en-GB" sz="800"/>
                        <a:t>Administrator </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r>
                        <a:rPr lang="en-GB" sz="800" dirty="0"/>
                        <a:t>MhrvdeyOElblzh5nkmmR</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extLst>
                  <a:ext uri="{0D108BD9-81ED-4DB2-BD59-A6C34878D82A}">
                    <a16:rowId xmlns:a16="http://schemas.microsoft.com/office/drawing/2014/main" val="2866701419"/>
                  </a:ext>
                </a:extLst>
              </a:tr>
              <a:tr h="124991">
                <a:tc>
                  <a:txBody>
                    <a:bodyPr/>
                    <a:lstStyle/>
                    <a:p>
                      <a:pPr>
                        <a:spcBef>
                          <a:spcPts val="1200"/>
                        </a:spcBef>
                        <a:spcAft>
                          <a:spcPts val="600"/>
                        </a:spcAft>
                      </a:pPr>
                      <a:r>
                        <a:rPr lang="en-US" sz="600">
                          <a:solidFill>
                            <a:srgbClr val="000000"/>
                          </a:solidFill>
                          <a:effectLst/>
                          <a:latin typeface="Arial" panose="020B0604020202020204" pitchFamily="34" charset="0"/>
                          <a:ea typeface="Times New Roman" panose="02020603050405020304" pitchFamily="18" charset="0"/>
                          <a:cs typeface="Arial" panose="020B0604020202020204" pitchFamily="34" charset="0"/>
                        </a:rPr>
                        <a:t>Student8</a:t>
                      </a:r>
                      <a:endParaRPr lang="en-FR" sz="600">
                        <a:effectLst/>
                        <a:latin typeface="Arial" panose="020B0604020202020204" pitchFamily="34" charset="0"/>
                        <a:ea typeface="Times New Roman" panose="02020603050405020304" pitchFamily="18" charset="0"/>
                        <a:cs typeface="Times New Roman" panose="02020603050405020304" pitchFamily="18" charset="0"/>
                      </a:endParaRPr>
                    </a:p>
                  </a:txBody>
                  <a:tcPr marL="73025" marR="73025" marT="16741" marB="16741" anchor="ctr">
                    <a:lnL>
                      <a:noFill/>
                    </a:lnL>
                    <a:lnR w="12700" cap="flat" cmpd="sng" algn="ctr">
                      <a:solidFill>
                        <a:srgbClr val="000000"/>
                      </a:solidFill>
                      <a:prstDash val="solid"/>
                      <a:round/>
                      <a:headEnd type="none" w="med" len="med"/>
                      <a:tailEnd type="none" w="med" len="med"/>
                    </a:lnR>
                    <a:lnT>
                      <a:noFill/>
                    </a:lnT>
                    <a:lnB>
                      <a:noFill/>
                    </a:lnB>
                    <a:solidFill>
                      <a:srgbClr val="E2EFD9"/>
                    </a:solidFill>
                  </a:tcPr>
                </a:tc>
                <a:tc>
                  <a:txBody>
                    <a:bodyPr/>
                    <a:lstStyle/>
                    <a:p>
                      <a:r>
                        <a:rPr lang="en-GB" sz="800">
                          <a:hlinkClick r:id="rId10"/>
                        </a:rPr>
                        <a:t>https://T-6627-159-8-176-72.ibmztrialmachines.com/ </a:t>
                      </a:r>
                      <a:endParaRPr lang="en-GB" sz="800"/>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r>
                        <a:rPr lang="en-GB" sz="800"/>
                        <a:t>Administrator </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r>
                        <a:rPr lang="en-GB" sz="800" dirty="0"/>
                        <a:t>P2nYcq0FiQEncRbiTX7V</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extLst>
                  <a:ext uri="{0D108BD9-81ED-4DB2-BD59-A6C34878D82A}">
                    <a16:rowId xmlns:a16="http://schemas.microsoft.com/office/drawing/2014/main" val="4051968038"/>
                  </a:ext>
                </a:extLst>
              </a:tr>
              <a:tr h="124991">
                <a:tc>
                  <a:txBody>
                    <a:bodyPr/>
                    <a:lstStyle/>
                    <a:p>
                      <a:pPr>
                        <a:spcBef>
                          <a:spcPts val="1200"/>
                        </a:spcBef>
                        <a:spcAft>
                          <a:spcPts val="600"/>
                        </a:spcAft>
                      </a:pPr>
                      <a:r>
                        <a:rPr lang="en-US" sz="600">
                          <a:solidFill>
                            <a:srgbClr val="000000"/>
                          </a:solidFill>
                          <a:effectLst/>
                          <a:latin typeface="Arial" panose="020B0604020202020204" pitchFamily="34" charset="0"/>
                          <a:ea typeface="Times New Roman" panose="02020603050405020304" pitchFamily="18" charset="0"/>
                          <a:cs typeface="Arial" panose="020B0604020202020204" pitchFamily="34" charset="0"/>
                        </a:rPr>
                        <a:t>Student9</a:t>
                      </a:r>
                      <a:endParaRPr lang="en-FR" sz="600">
                        <a:effectLst/>
                        <a:latin typeface="Arial" panose="020B0604020202020204" pitchFamily="34" charset="0"/>
                        <a:ea typeface="Times New Roman" panose="02020603050405020304" pitchFamily="18" charset="0"/>
                        <a:cs typeface="Times New Roman" panose="02020603050405020304" pitchFamily="18" charset="0"/>
                      </a:endParaRPr>
                    </a:p>
                  </a:txBody>
                  <a:tcPr marL="73025" marR="73025" marT="16741" marB="16741" anchor="ctr">
                    <a:lnL>
                      <a:noFill/>
                    </a:lnL>
                    <a:lnR w="12700" cap="flat" cmpd="sng" algn="ctr">
                      <a:solidFill>
                        <a:srgbClr val="000000"/>
                      </a:solidFill>
                      <a:prstDash val="solid"/>
                      <a:round/>
                      <a:headEnd type="none" w="med" len="med"/>
                      <a:tailEnd type="none" w="med" len="med"/>
                    </a:lnR>
                    <a:lnT>
                      <a:noFill/>
                    </a:lnT>
                    <a:lnB>
                      <a:noFill/>
                    </a:lnB>
                    <a:solidFill>
                      <a:srgbClr val="E2EFD9"/>
                    </a:solidFill>
                  </a:tcPr>
                </a:tc>
                <a:tc>
                  <a:txBody>
                    <a:bodyPr/>
                    <a:lstStyle/>
                    <a:p>
                      <a:r>
                        <a:rPr lang="en-GB" sz="800">
                          <a:hlinkClick r:id="rId11"/>
                        </a:rPr>
                        <a:t>https://T-6628-5-10-104-27.ibmztrialmachines.com/ </a:t>
                      </a:r>
                      <a:endParaRPr lang="en-GB" sz="800"/>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r>
                        <a:rPr lang="en-GB" sz="800"/>
                        <a:t>Administrator </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r>
                        <a:rPr lang="en-GB" sz="800" dirty="0"/>
                        <a:t>41mPfS7ktju1wvVF3m3b</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extLst>
                  <a:ext uri="{0D108BD9-81ED-4DB2-BD59-A6C34878D82A}">
                    <a16:rowId xmlns:a16="http://schemas.microsoft.com/office/drawing/2014/main" val="1763728146"/>
                  </a:ext>
                </a:extLst>
              </a:tr>
            </a:tbl>
          </a:graphicData>
        </a:graphic>
      </p:graphicFrame>
      <p:pic>
        <p:nvPicPr>
          <p:cNvPr id="7" name="Picture 6">
            <a:extLst>
              <a:ext uri="{FF2B5EF4-FFF2-40B4-BE49-F238E27FC236}">
                <a16:creationId xmlns:a16="http://schemas.microsoft.com/office/drawing/2014/main" id="{3AC21918-B9F9-52AB-2AA7-E3D596EC70B1}"/>
              </a:ext>
            </a:extLst>
          </p:cNvPr>
          <p:cNvPicPr>
            <a:picLocks noChangeAspect="1"/>
          </p:cNvPicPr>
          <p:nvPr/>
        </p:nvPicPr>
        <p:blipFill>
          <a:blip r:embed="rId12"/>
          <a:stretch>
            <a:fillRect/>
          </a:stretch>
        </p:blipFill>
        <p:spPr>
          <a:xfrm>
            <a:off x="6701120" y="0"/>
            <a:ext cx="1643922" cy="1625451"/>
          </a:xfrm>
          <a:prstGeom prst="rect">
            <a:avLst/>
          </a:prstGeom>
        </p:spPr>
      </p:pic>
    </p:spTree>
    <p:extLst>
      <p:ext uri="{BB962C8B-B14F-4D97-AF65-F5344CB8AC3E}">
        <p14:creationId xmlns:p14="http://schemas.microsoft.com/office/powerpoint/2010/main" val="7655630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63F518-C61C-0DA3-1A90-11ED77CC00D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755495A-858A-8F0A-6A03-25DE509DB403}"/>
              </a:ext>
            </a:extLst>
          </p:cNvPr>
          <p:cNvSpPr>
            <a:spLocks noGrp="1"/>
          </p:cNvSpPr>
          <p:nvPr>
            <p:ph type="title"/>
          </p:nvPr>
        </p:nvSpPr>
        <p:spPr>
          <a:xfrm>
            <a:off x="191800" y="183610"/>
            <a:ext cx="6705656" cy="407228"/>
          </a:xfrm>
        </p:spPr>
        <p:txBody>
          <a:bodyPr/>
          <a:lstStyle/>
          <a:p>
            <a:r>
              <a:rPr lang="en-CN" sz="1642">
                <a:solidFill>
                  <a:srgbClr val="376092"/>
                </a:solidFill>
                <a:latin typeface="Trebuchet MS" panose="020B0603020202020204" pitchFamily="34" charset="0"/>
                <a:ea typeface="ヒラギノ角ゴ Pro W3"/>
                <a:cs typeface="Arial" panose="020B0604020202020204" pitchFamily="34" charset="0"/>
              </a:rPr>
              <a:t>Hands-on Lab</a:t>
            </a:r>
            <a:r>
              <a:rPr lang="fr-FR" sz="1642" dirty="0">
                <a:solidFill>
                  <a:srgbClr val="376092"/>
                </a:solidFill>
                <a:latin typeface="Trebuchet MS" panose="020B0603020202020204" pitchFamily="34" charset="0"/>
                <a:ea typeface="ヒラギノ角ゴ Pro W3"/>
                <a:cs typeface="Arial" panose="020B0604020202020204" pitchFamily="34" charset="0"/>
              </a:rPr>
              <a:t> 2&amp;3</a:t>
            </a:r>
            <a:r>
              <a:rPr lang="en-CN" sz="1642">
                <a:solidFill>
                  <a:srgbClr val="376092"/>
                </a:solidFill>
                <a:latin typeface="Trebuchet MS" panose="020B0603020202020204" pitchFamily="34" charset="0"/>
                <a:ea typeface="ヒラギノ角ゴ Pro W3"/>
                <a:cs typeface="Arial" panose="020B0604020202020204" pitchFamily="34" charset="0"/>
              </a:rPr>
              <a:t> </a:t>
            </a:r>
            <a:r>
              <a:rPr lang="en-CN" sz="1642" dirty="0">
                <a:solidFill>
                  <a:srgbClr val="376092"/>
                </a:solidFill>
                <a:latin typeface="Trebuchet MS" panose="020B0603020202020204" pitchFamily="34" charset="0"/>
                <a:ea typeface="ヒラギノ角ゴ Pro W3"/>
                <a:cs typeface="Arial" panose="020B0604020202020204" pitchFamily="34" charset="0"/>
              </a:rPr>
              <a:t>materials</a:t>
            </a:r>
          </a:p>
        </p:txBody>
      </p:sp>
      <p:sp>
        <p:nvSpPr>
          <p:cNvPr id="3" name="Text Placeholder 2">
            <a:extLst>
              <a:ext uri="{FF2B5EF4-FFF2-40B4-BE49-F238E27FC236}">
                <a16:creationId xmlns:a16="http://schemas.microsoft.com/office/drawing/2014/main" id="{61DDEFDA-E839-B0CE-E84D-E282CCF4CECB}"/>
              </a:ext>
            </a:extLst>
          </p:cNvPr>
          <p:cNvSpPr>
            <a:spLocks noGrp="1"/>
          </p:cNvSpPr>
          <p:nvPr>
            <p:ph type="body" sz="quarter" idx="13"/>
          </p:nvPr>
        </p:nvSpPr>
        <p:spPr>
          <a:xfrm>
            <a:off x="191799" y="545332"/>
            <a:ext cx="7600818" cy="864096"/>
          </a:xfrm>
        </p:spPr>
        <p:txBody>
          <a:bodyPr/>
          <a:lstStyle/>
          <a:p>
            <a:pPr marL="260604" indent="-260604">
              <a:buFont typeface="Arial" panose="020B0604020202020204" pitchFamily="34" charset="0"/>
              <a:buChar char="•"/>
            </a:pPr>
            <a:r>
              <a:rPr lang="en-CN" dirty="0">
                <a:solidFill>
                  <a:schemeClr val="tx1"/>
                </a:solidFill>
              </a:rPr>
              <a:t>Please download the hands-on lab scripts from </a:t>
            </a:r>
            <a:r>
              <a:rPr lang="en-CN">
                <a:solidFill>
                  <a:schemeClr val="tx1"/>
                </a:solidFill>
              </a:rPr>
              <a:t>this </a:t>
            </a:r>
            <a:r>
              <a:rPr lang="fr-FR" dirty="0" err="1">
                <a:solidFill>
                  <a:schemeClr val="tx1"/>
                </a:solidFill>
              </a:rPr>
              <a:t>github</a:t>
            </a:r>
            <a:r>
              <a:rPr lang="fr-FR" dirty="0">
                <a:solidFill>
                  <a:schemeClr val="tx1"/>
                </a:solidFill>
              </a:rPr>
              <a:t> repository</a:t>
            </a:r>
            <a:r>
              <a:rPr lang="en-CN">
                <a:solidFill>
                  <a:schemeClr val="tx1"/>
                </a:solidFill>
              </a:rPr>
              <a:t>.</a:t>
            </a:r>
            <a:endParaRPr lang="en-CN" dirty="0">
              <a:solidFill>
                <a:schemeClr val="tx1"/>
              </a:solidFill>
            </a:endParaRPr>
          </a:p>
          <a:p>
            <a:pPr lvl="3"/>
            <a:r>
              <a:rPr lang="en-US" dirty="0">
                <a:hlinkClick r:id="rId2"/>
              </a:rPr>
              <a:t>https://github.com/arnouldg/SQLDI_HoL_IDUG</a:t>
            </a:r>
            <a:r>
              <a:rPr lang="en-US" dirty="0"/>
              <a:t> or </a:t>
            </a:r>
          </a:p>
          <a:p>
            <a:pPr marL="260604" lvl="1" indent="-260604">
              <a:buFont typeface="Arial" panose="020B0604020202020204" pitchFamily="34" charset="0"/>
              <a:buChar char="•"/>
            </a:pPr>
            <a:endParaRPr lang="en-US" dirty="0">
              <a:solidFill>
                <a:schemeClr val="tx1"/>
              </a:solidFill>
            </a:endParaRPr>
          </a:p>
          <a:p>
            <a:pPr marL="260604" lvl="1" indent="-260604">
              <a:buFont typeface="Arial" panose="020B0604020202020204" pitchFamily="34" charset="0"/>
              <a:buChar char="•"/>
            </a:pPr>
            <a:r>
              <a:rPr lang="en-US" dirty="0">
                <a:solidFill>
                  <a:schemeClr val="tx1"/>
                </a:solidFill>
              </a:rPr>
              <a:t>OpenVPN Credentials : </a:t>
            </a:r>
            <a:r>
              <a:rPr lang="en-GB" dirty="0"/>
              <a:t>sqladria_20250630_userXX / sqlAdria2025</a:t>
            </a:r>
            <a:endParaRPr lang="en-US" dirty="0">
              <a:solidFill>
                <a:schemeClr val="tx1"/>
              </a:solidFill>
            </a:endParaRPr>
          </a:p>
          <a:p>
            <a:pPr marL="260604" lvl="1" indent="-260604">
              <a:buFont typeface="Arial" panose="020B0604020202020204" pitchFamily="34" charset="0"/>
              <a:buChar char="•"/>
            </a:pPr>
            <a:endParaRPr lang="en-US" dirty="0">
              <a:solidFill>
                <a:schemeClr val="tx1"/>
              </a:solidFill>
            </a:endParaRPr>
          </a:p>
          <a:p>
            <a:pPr marL="260604" lvl="1" indent="-260604">
              <a:buFont typeface="Arial" panose="020B0604020202020204" pitchFamily="34" charset="0"/>
              <a:buChar char="•"/>
            </a:pPr>
            <a:r>
              <a:rPr lang="en-US" dirty="0">
                <a:solidFill>
                  <a:schemeClr val="tx1"/>
                </a:solidFill>
              </a:rPr>
              <a:t>Please find the TechZone </a:t>
            </a:r>
            <a:r>
              <a:rPr lang="en-US" dirty="0" err="1">
                <a:solidFill>
                  <a:schemeClr val="tx1"/>
                </a:solidFill>
              </a:rPr>
              <a:t>Jumpbox</a:t>
            </a:r>
            <a:r>
              <a:rPr lang="en-US" dirty="0">
                <a:solidFill>
                  <a:schemeClr val="tx1"/>
                </a:solidFill>
              </a:rPr>
              <a:t> VMs and SQL DI username for the hands-on lab in the table below</a:t>
            </a:r>
            <a:endParaRPr lang="en-CN" dirty="0">
              <a:solidFill>
                <a:schemeClr val="tx1"/>
              </a:solidFill>
            </a:endParaRPr>
          </a:p>
        </p:txBody>
      </p:sp>
      <p:sp>
        <p:nvSpPr>
          <p:cNvPr id="6" name="Slide Number Placeholder 5">
            <a:extLst>
              <a:ext uri="{FF2B5EF4-FFF2-40B4-BE49-F238E27FC236}">
                <a16:creationId xmlns:a16="http://schemas.microsoft.com/office/drawing/2014/main" id="{F385F27B-FFC7-5469-74A0-B953A281D4EA}"/>
              </a:ext>
            </a:extLst>
          </p:cNvPr>
          <p:cNvSpPr>
            <a:spLocks noGrp="1"/>
          </p:cNvSpPr>
          <p:nvPr>
            <p:ph type="sldNum" sz="quarter" idx="11"/>
          </p:nvPr>
        </p:nvSpPr>
        <p:spPr/>
        <p:txBody>
          <a:bodyPr/>
          <a:lstStyle/>
          <a:p>
            <a:pPr defTabSz="625450" eaLnBrk="1" fontAlgn="auto" hangingPunct="1">
              <a:spcBef>
                <a:spcPts val="0"/>
              </a:spcBef>
              <a:spcAft>
                <a:spcPts val="0"/>
              </a:spcAft>
            </a:pPr>
            <a:fld id="{59395FB3-9C97-154F-86B2-7E381B951268}" type="slidenum">
              <a:rPr lang="en-US">
                <a:solidFill>
                  <a:srgbClr val="000000"/>
                </a:solidFill>
              </a:rPr>
              <a:pPr defTabSz="625450" eaLnBrk="1" fontAlgn="auto" hangingPunct="1">
                <a:spcBef>
                  <a:spcPts val="0"/>
                </a:spcBef>
                <a:spcAft>
                  <a:spcPts val="0"/>
                </a:spcAft>
              </a:pPr>
              <a:t>6</a:t>
            </a:fld>
            <a:endParaRPr lang="en-US" dirty="0">
              <a:solidFill>
                <a:srgbClr val="000000"/>
              </a:solidFill>
            </a:endParaRPr>
          </a:p>
        </p:txBody>
      </p:sp>
      <p:graphicFrame>
        <p:nvGraphicFramePr>
          <p:cNvPr id="5" name="Table 4">
            <a:extLst>
              <a:ext uri="{FF2B5EF4-FFF2-40B4-BE49-F238E27FC236}">
                <a16:creationId xmlns:a16="http://schemas.microsoft.com/office/drawing/2014/main" id="{A8DAEEF7-7EEA-E503-90C9-B734ECEE9466}"/>
              </a:ext>
            </a:extLst>
          </p:cNvPr>
          <p:cNvGraphicFramePr>
            <a:graphicFrameLocks noGrp="1"/>
          </p:cNvGraphicFramePr>
          <p:nvPr>
            <p:extLst>
              <p:ext uri="{D42A27DB-BD31-4B8C-83A1-F6EECF244321}">
                <p14:modId xmlns:p14="http://schemas.microsoft.com/office/powerpoint/2010/main" val="526829139"/>
              </p:ext>
            </p:extLst>
          </p:nvPr>
        </p:nvGraphicFramePr>
        <p:xfrm>
          <a:off x="241159" y="1904197"/>
          <a:ext cx="7600818" cy="2753822"/>
        </p:xfrm>
        <a:graphic>
          <a:graphicData uri="http://schemas.openxmlformats.org/drawingml/2006/table">
            <a:tbl>
              <a:tblPr firstRow="1" firstCol="1" bandRow="1"/>
              <a:tblGrid>
                <a:gridCol w="757332">
                  <a:extLst>
                    <a:ext uri="{9D8B030D-6E8A-4147-A177-3AD203B41FA5}">
                      <a16:colId xmlns:a16="http://schemas.microsoft.com/office/drawing/2014/main" val="1670820441"/>
                    </a:ext>
                  </a:extLst>
                </a:gridCol>
                <a:gridCol w="2862850">
                  <a:extLst>
                    <a:ext uri="{9D8B030D-6E8A-4147-A177-3AD203B41FA5}">
                      <a16:colId xmlns:a16="http://schemas.microsoft.com/office/drawing/2014/main" val="1612075876"/>
                    </a:ext>
                  </a:extLst>
                </a:gridCol>
                <a:gridCol w="1140828">
                  <a:extLst>
                    <a:ext uri="{9D8B030D-6E8A-4147-A177-3AD203B41FA5}">
                      <a16:colId xmlns:a16="http://schemas.microsoft.com/office/drawing/2014/main" val="2034110977"/>
                    </a:ext>
                  </a:extLst>
                </a:gridCol>
                <a:gridCol w="1580066">
                  <a:extLst>
                    <a:ext uri="{9D8B030D-6E8A-4147-A177-3AD203B41FA5}">
                      <a16:colId xmlns:a16="http://schemas.microsoft.com/office/drawing/2014/main" val="2513449241"/>
                    </a:ext>
                  </a:extLst>
                </a:gridCol>
                <a:gridCol w="1259742">
                  <a:extLst>
                    <a:ext uri="{9D8B030D-6E8A-4147-A177-3AD203B41FA5}">
                      <a16:colId xmlns:a16="http://schemas.microsoft.com/office/drawing/2014/main" val="1518030404"/>
                    </a:ext>
                  </a:extLst>
                </a:gridCol>
              </a:tblGrid>
              <a:tr h="114253">
                <a:tc>
                  <a:txBody>
                    <a:bodyPr/>
                    <a:lstStyle/>
                    <a:p>
                      <a:pPr>
                        <a:spcBef>
                          <a:spcPts val="1200"/>
                        </a:spcBef>
                        <a:spcAft>
                          <a:spcPts val="600"/>
                        </a:spcAft>
                      </a:pPr>
                      <a:r>
                        <a:rPr lang="en-US" sz="600" b="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Student</a:t>
                      </a:r>
                      <a:endParaRPr lang="en-FR" sz="6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73025" marR="73025" marT="16741" marB="16741" anchor="ctr">
                    <a:lnL>
                      <a:noFill/>
                    </a:lnL>
                    <a:lnR w="12700" cap="flat" cmpd="sng" algn="ctr">
                      <a:solidFill>
                        <a:srgbClr val="000000"/>
                      </a:solidFill>
                      <a:prstDash val="solid"/>
                      <a:round/>
                      <a:headEnd type="none" w="med" len="med"/>
                      <a:tailEnd type="none" w="med" len="med"/>
                    </a:lnR>
                    <a:lnT>
                      <a:noFill/>
                    </a:lnT>
                    <a:lnB>
                      <a:noFill/>
                    </a:lnB>
                    <a:solidFill>
                      <a:srgbClr val="BFBFBF"/>
                    </a:solidFill>
                  </a:tcPr>
                </a:tc>
                <a:tc>
                  <a:txBody>
                    <a:bodyPr/>
                    <a:lstStyle/>
                    <a:p>
                      <a:pPr>
                        <a:spcBef>
                          <a:spcPts val="1200"/>
                        </a:spcBef>
                        <a:spcAft>
                          <a:spcPts val="600"/>
                        </a:spcAft>
                      </a:pPr>
                      <a:r>
                        <a:rPr lang="en-US" sz="600" b="1" dirty="0" err="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Techzone</a:t>
                      </a:r>
                      <a:r>
                        <a:rPr lang="en-US" sz="600" b="1"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  Image URL</a:t>
                      </a:r>
                      <a:endParaRPr lang="en-FR" sz="6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73025" marR="73025" marT="16741" marB="1674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spcBef>
                          <a:spcPts val="1200"/>
                        </a:spcBef>
                        <a:spcAft>
                          <a:spcPts val="600"/>
                        </a:spcAft>
                      </a:pPr>
                      <a:r>
                        <a:rPr lang="en-US" sz="600" b="1"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TechZone  Password</a:t>
                      </a:r>
                      <a:endParaRPr lang="en-FR" sz="6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73025" marR="73025" marT="16741" marB="1674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spcBef>
                          <a:spcPts val="1200"/>
                        </a:spcBef>
                        <a:spcAft>
                          <a:spcPts val="600"/>
                        </a:spcAft>
                      </a:pPr>
                      <a:r>
                        <a:rPr lang="en-US" sz="600" b="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Windows User/Password</a:t>
                      </a:r>
                      <a:endParaRPr lang="en-FR" sz="6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73025" marR="73025" marT="16741" marB="1674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spcBef>
                          <a:spcPts val="1200"/>
                        </a:spcBef>
                        <a:spcAft>
                          <a:spcPts val="600"/>
                        </a:spcAft>
                      </a:pPr>
                      <a:r>
                        <a:rPr lang="en-US" sz="600" b="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SQLDI User/Password</a:t>
                      </a:r>
                      <a:endParaRPr lang="en-FR" sz="6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73025" marR="73025" marT="16741" marB="1674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extLst>
                  <a:ext uri="{0D108BD9-81ED-4DB2-BD59-A6C34878D82A}">
                    <a16:rowId xmlns:a16="http://schemas.microsoft.com/office/drawing/2014/main" val="651764510"/>
                  </a:ext>
                </a:extLst>
              </a:tr>
              <a:tr h="124991">
                <a:tc>
                  <a:txBody>
                    <a:bodyPr/>
                    <a:lstStyle/>
                    <a:p>
                      <a:pPr>
                        <a:spcBef>
                          <a:spcPts val="1200"/>
                        </a:spcBef>
                        <a:spcAft>
                          <a:spcPts val="600"/>
                        </a:spcAft>
                      </a:pPr>
                      <a:r>
                        <a:rPr lang="en-US" sz="6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Student1</a:t>
                      </a:r>
                      <a:endParaRPr lang="en-FR" sz="6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73025" marR="73025" marT="16741" marB="16741" anchor="ctr">
                    <a:lnL>
                      <a:noFill/>
                    </a:lnL>
                    <a:lnR w="12700" cap="flat" cmpd="sng" algn="ctr">
                      <a:solidFill>
                        <a:srgbClr val="000000"/>
                      </a:solidFill>
                      <a:prstDash val="solid"/>
                      <a:round/>
                      <a:headEnd type="none" w="med" len="med"/>
                      <a:tailEnd type="none" w="med" len="med"/>
                    </a:lnR>
                    <a:lnT>
                      <a:noFill/>
                    </a:lnT>
                    <a:lnB>
                      <a:noFill/>
                    </a:lnB>
                    <a:solidFill>
                      <a:srgbClr val="E2EFD9"/>
                    </a:solidFill>
                  </a:tcPr>
                </a:tc>
                <a:tc>
                  <a:txBody>
                    <a:bodyPr/>
                    <a:lstStyle/>
                    <a:p>
                      <a:pPr algn="l" fontAlgn="b"/>
                      <a:r>
                        <a:rPr lang="en-GB" sz="600" b="0" i="0" u="sng" strike="noStrike" dirty="0">
                          <a:solidFill>
                            <a:srgbClr val="0563C1"/>
                          </a:solidFill>
                          <a:effectLst/>
                          <a:latin typeface="Calibri" panose="020F0502020204030204" pitchFamily="34" charset="0"/>
                          <a:hlinkClick r:id="rId3"/>
                        </a:rPr>
                        <a:t>https://</a:t>
                      </a:r>
                      <a:r>
                        <a:rPr lang="en-GB" sz="600" b="0" i="0" u="sng" strike="noStrike" dirty="0" err="1">
                          <a:solidFill>
                            <a:srgbClr val="0563C1"/>
                          </a:solidFill>
                          <a:effectLst/>
                          <a:latin typeface="Calibri" panose="020F0502020204030204" pitchFamily="34" charset="0"/>
                          <a:hlinkClick r:id="rId3"/>
                        </a:rPr>
                        <a:t>techzone.ibm.com</a:t>
                      </a:r>
                      <a:r>
                        <a:rPr lang="en-GB" sz="600" b="0" i="0" u="sng" strike="noStrike" dirty="0">
                          <a:solidFill>
                            <a:srgbClr val="0563C1"/>
                          </a:solidFill>
                          <a:effectLst/>
                          <a:latin typeface="Calibri" panose="020F0502020204030204" pitchFamily="34" charset="0"/>
                          <a:hlinkClick r:id="rId3"/>
                        </a:rPr>
                        <a:t>/my/workshops/student/6840917181445a03dd001168</a:t>
                      </a:r>
                      <a:endParaRPr lang="en-GB" sz="600" b="0" i="0" u="sng" strike="noStrike" dirty="0">
                        <a:solidFill>
                          <a:srgbClr val="0563C1"/>
                        </a:solidFill>
                        <a:effectLst/>
                        <a:latin typeface="Calibri" panose="020F0502020204030204" pitchFamily="34" charset="0"/>
                      </a:endParaRP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lgn="l" fontAlgn="ctr"/>
                      <a:r>
                        <a:rPr lang="en-GB" sz="800" dirty="0"/>
                        <a:t>sqladria2025</a:t>
                      </a:r>
                      <a:endParaRPr lang="en-GB" sz="5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spcBef>
                          <a:spcPts val="1200"/>
                        </a:spcBef>
                        <a:spcAft>
                          <a:spcPts val="600"/>
                        </a:spcAft>
                      </a:pPr>
                      <a:r>
                        <a:rPr lang="en-US" sz="6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Administrator / IBMDem0s</a:t>
                      </a:r>
                      <a:endParaRPr lang="en-FR" sz="6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73025" marR="73025" marT="16741" marB="1674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spcBef>
                          <a:spcPts val="1200"/>
                        </a:spcBef>
                        <a:spcAft>
                          <a:spcPts val="600"/>
                        </a:spcAft>
                      </a:pPr>
                      <a:r>
                        <a:rPr lang="en-US" sz="6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zdw01 / pwd01mop</a:t>
                      </a:r>
                      <a:endParaRPr lang="en-FR" sz="6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73025" marR="73025" marT="16741" marB="1674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extLst>
                  <a:ext uri="{0D108BD9-81ED-4DB2-BD59-A6C34878D82A}">
                    <a16:rowId xmlns:a16="http://schemas.microsoft.com/office/drawing/2014/main" val="553773363"/>
                  </a:ext>
                </a:extLst>
              </a:tr>
              <a:tr h="124991">
                <a:tc>
                  <a:txBody>
                    <a:bodyPr/>
                    <a:lstStyle/>
                    <a:p>
                      <a:pPr>
                        <a:spcBef>
                          <a:spcPts val="1200"/>
                        </a:spcBef>
                        <a:spcAft>
                          <a:spcPts val="600"/>
                        </a:spcAft>
                      </a:pPr>
                      <a:r>
                        <a:rPr lang="en-US" sz="600">
                          <a:solidFill>
                            <a:srgbClr val="000000"/>
                          </a:solidFill>
                          <a:effectLst/>
                          <a:latin typeface="Arial" panose="020B0604020202020204" pitchFamily="34" charset="0"/>
                          <a:ea typeface="Times New Roman" panose="02020603050405020304" pitchFamily="18" charset="0"/>
                          <a:cs typeface="Arial" panose="020B0604020202020204" pitchFamily="34" charset="0"/>
                        </a:rPr>
                        <a:t>Student2</a:t>
                      </a:r>
                      <a:endParaRPr lang="en-FR" sz="600">
                        <a:effectLst/>
                        <a:latin typeface="Arial" panose="020B0604020202020204" pitchFamily="34" charset="0"/>
                        <a:ea typeface="Times New Roman" panose="02020603050405020304" pitchFamily="18" charset="0"/>
                        <a:cs typeface="Times New Roman" panose="02020603050405020304" pitchFamily="18" charset="0"/>
                      </a:endParaRPr>
                    </a:p>
                  </a:txBody>
                  <a:tcPr marL="73025" marR="73025" marT="16741" marB="16741" anchor="ctr">
                    <a:lnL>
                      <a:noFill/>
                    </a:lnL>
                    <a:lnR w="12700" cap="flat" cmpd="sng" algn="ctr">
                      <a:solidFill>
                        <a:srgbClr val="000000"/>
                      </a:solidFill>
                      <a:prstDash val="solid"/>
                      <a:round/>
                      <a:headEnd type="none" w="med" len="med"/>
                      <a:tailEnd type="none" w="med" len="med"/>
                    </a:lnR>
                    <a:lnT>
                      <a:noFill/>
                    </a:lnT>
                    <a:lnB>
                      <a:noFill/>
                    </a:lnB>
                    <a:solidFill>
                      <a:srgbClr val="E2EFD9"/>
                    </a:solidFill>
                  </a:tcPr>
                </a:tc>
                <a:tc>
                  <a:txBody>
                    <a:bodyPr/>
                    <a:lstStyle/>
                    <a:p>
                      <a:pPr marL="0" marR="0" lvl="0" indent="0" algn="l" defTabSz="661327" rtl="0" eaLnBrk="1" fontAlgn="b" latinLnBrk="0" hangingPunct="1">
                        <a:lnSpc>
                          <a:spcPct val="100000"/>
                        </a:lnSpc>
                        <a:spcBef>
                          <a:spcPts val="0"/>
                        </a:spcBef>
                        <a:spcAft>
                          <a:spcPts val="0"/>
                        </a:spcAft>
                        <a:buClrTx/>
                        <a:buSzTx/>
                        <a:buFontTx/>
                        <a:buNone/>
                        <a:tabLst/>
                        <a:defRPr/>
                      </a:pPr>
                      <a:r>
                        <a:rPr kumimoji="0" lang="en-GB" sz="600" b="0" i="0" u="sng" strike="noStrike" kern="1200" cap="none" spc="0" normalizeH="0" baseline="0" noProof="0">
                          <a:ln>
                            <a:noFill/>
                          </a:ln>
                          <a:solidFill>
                            <a:srgbClr val="0563C1"/>
                          </a:solidFill>
                          <a:effectLst/>
                          <a:uLnTx/>
                          <a:uFillTx/>
                          <a:latin typeface="Calibri" panose="020F0502020204030204" pitchFamily="34" charset="0"/>
                          <a:ea typeface="+mn-ea"/>
                          <a:cs typeface="+mn-cs"/>
                          <a:hlinkClick r:id="rId3"/>
                        </a:rPr>
                        <a:t>https://techzone.ibm.com/my/workshops/student/6840917181445a03dd001168</a:t>
                      </a:r>
                      <a:endParaRPr kumimoji="0" lang="en-GB" sz="600" b="0" i="0" u="sng" strike="noStrike" kern="1200" cap="none" spc="0" normalizeH="0" baseline="0" noProof="0" dirty="0">
                        <a:ln>
                          <a:noFill/>
                        </a:ln>
                        <a:solidFill>
                          <a:srgbClr val="0563C1"/>
                        </a:solidFill>
                        <a:effectLst/>
                        <a:uLnTx/>
                        <a:uFillTx/>
                        <a:latin typeface="Calibri" panose="020F0502020204030204" pitchFamily="34" charset="0"/>
                        <a:ea typeface="+mn-ea"/>
                        <a:cs typeface="+mn-cs"/>
                      </a:endParaRP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lgn="l" fontAlgn="ctr"/>
                      <a:r>
                        <a:rPr kumimoji="0" lang="en-GB" sz="800" b="0" i="0" u="none" strike="noStrike" kern="1200" cap="none" spc="0" normalizeH="0" baseline="0" noProof="0">
                          <a:ln>
                            <a:noFill/>
                          </a:ln>
                          <a:solidFill>
                            <a:srgbClr val="000000"/>
                          </a:solidFill>
                          <a:effectLst/>
                          <a:uLnTx/>
                          <a:uFillTx/>
                          <a:latin typeface="IBM Plex Sans Light"/>
                          <a:ea typeface="+mn-ea"/>
                          <a:cs typeface="+mn-cs"/>
                        </a:rPr>
                        <a:t>sqladria2025</a:t>
                      </a:r>
                      <a:endParaRPr lang="en-GB" sz="5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marL="0" marR="0" lvl="0" indent="0" algn="l" defTabSz="661327" rtl="0" eaLnBrk="1" fontAlgn="auto" latinLnBrk="0" hangingPunct="1">
                        <a:lnSpc>
                          <a:spcPct val="100000"/>
                        </a:lnSpc>
                        <a:spcBef>
                          <a:spcPts val="1200"/>
                        </a:spcBef>
                        <a:spcAft>
                          <a:spcPts val="600"/>
                        </a:spcAft>
                        <a:buClrTx/>
                        <a:buSzTx/>
                        <a:buFontTx/>
                        <a:buNone/>
                        <a:tabLst/>
                        <a:defRPr/>
                      </a:pPr>
                      <a:r>
                        <a:rPr kumimoji="0" lang="en-US" sz="600" b="0" i="0" u="none" strike="noStrike" kern="1200" cap="none" spc="0" normalizeH="0" baseline="0" noProof="0">
                          <a:ln>
                            <a:noFill/>
                          </a:ln>
                          <a:solidFill>
                            <a:srgbClr val="000000"/>
                          </a:solidFill>
                          <a:effectLst/>
                          <a:uLnTx/>
                          <a:uFillTx/>
                          <a:latin typeface="Arial" panose="020B0604020202020204" pitchFamily="34" charset="0"/>
                          <a:ea typeface="Times New Roman" panose="02020603050405020304" pitchFamily="18" charset="0"/>
                          <a:cs typeface="Arial" panose="020B0604020202020204" pitchFamily="34" charset="0"/>
                        </a:rPr>
                        <a:t>Administrator / IBMDem0s</a:t>
                      </a:r>
                      <a:endParaRPr kumimoji="0" lang="en-FR" sz="600" b="0" i="0" u="none" strike="noStrike" kern="1200" cap="none" spc="0" normalizeH="0" baseline="0" noProof="0" dirty="0">
                        <a:ln>
                          <a:noFill/>
                        </a:ln>
                        <a:solidFill>
                          <a:srgbClr val="000000"/>
                        </a:solidFill>
                        <a:effectLst/>
                        <a:uLnTx/>
                        <a:uFillTx/>
                        <a:latin typeface="Arial" panose="020B0604020202020204" pitchFamily="34" charset="0"/>
                        <a:ea typeface="Times New Roman" panose="02020603050405020304" pitchFamily="18" charset="0"/>
                        <a:cs typeface="Times New Roman" panose="02020603050405020304" pitchFamily="18" charset="0"/>
                      </a:endParaRPr>
                    </a:p>
                  </a:txBody>
                  <a:tcPr marL="73025" marR="73025" marT="16741" marB="1674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spcBef>
                          <a:spcPts val="1200"/>
                        </a:spcBef>
                        <a:spcAft>
                          <a:spcPts val="600"/>
                        </a:spcAft>
                      </a:pPr>
                      <a:r>
                        <a:rPr lang="en-US" sz="6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zdw02 / pwd02mop</a:t>
                      </a:r>
                      <a:endParaRPr lang="en-FR" sz="6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73025" marR="73025" marT="16741" marB="1674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extLst>
                  <a:ext uri="{0D108BD9-81ED-4DB2-BD59-A6C34878D82A}">
                    <a16:rowId xmlns:a16="http://schemas.microsoft.com/office/drawing/2014/main" val="2326751372"/>
                  </a:ext>
                </a:extLst>
              </a:tr>
              <a:tr h="124991">
                <a:tc>
                  <a:txBody>
                    <a:bodyPr/>
                    <a:lstStyle/>
                    <a:p>
                      <a:pPr>
                        <a:spcBef>
                          <a:spcPts val="1200"/>
                        </a:spcBef>
                        <a:spcAft>
                          <a:spcPts val="600"/>
                        </a:spcAft>
                      </a:pPr>
                      <a:r>
                        <a:rPr lang="en-US" sz="600">
                          <a:solidFill>
                            <a:srgbClr val="000000"/>
                          </a:solidFill>
                          <a:effectLst/>
                          <a:latin typeface="Arial" panose="020B0604020202020204" pitchFamily="34" charset="0"/>
                          <a:ea typeface="Times New Roman" panose="02020603050405020304" pitchFamily="18" charset="0"/>
                          <a:cs typeface="Arial" panose="020B0604020202020204" pitchFamily="34" charset="0"/>
                        </a:rPr>
                        <a:t>Student3</a:t>
                      </a:r>
                      <a:endParaRPr lang="en-FR" sz="600">
                        <a:effectLst/>
                        <a:latin typeface="Arial" panose="020B0604020202020204" pitchFamily="34" charset="0"/>
                        <a:ea typeface="Times New Roman" panose="02020603050405020304" pitchFamily="18" charset="0"/>
                        <a:cs typeface="Times New Roman" panose="02020603050405020304" pitchFamily="18" charset="0"/>
                      </a:endParaRPr>
                    </a:p>
                  </a:txBody>
                  <a:tcPr marL="73025" marR="73025" marT="16741" marB="16741" anchor="ctr">
                    <a:lnL>
                      <a:noFill/>
                    </a:lnL>
                    <a:lnR w="12700" cap="flat" cmpd="sng" algn="ctr">
                      <a:solidFill>
                        <a:srgbClr val="000000"/>
                      </a:solidFill>
                      <a:prstDash val="solid"/>
                      <a:round/>
                      <a:headEnd type="none" w="med" len="med"/>
                      <a:tailEnd type="none" w="med" len="med"/>
                    </a:lnR>
                    <a:lnT>
                      <a:noFill/>
                    </a:lnT>
                    <a:lnB>
                      <a:noFill/>
                    </a:lnB>
                    <a:solidFill>
                      <a:srgbClr val="E2EFD9"/>
                    </a:solidFill>
                  </a:tcPr>
                </a:tc>
                <a:tc>
                  <a:txBody>
                    <a:bodyPr/>
                    <a:lstStyle/>
                    <a:p>
                      <a:pPr marL="0" marR="0" lvl="0" indent="0" algn="l" defTabSz="661327" rtl="0" eaLnBrk="1" fontAlgn="b" latinLnBrk="0" hangingPunct="1">
                        <a:lnSpc>
                          <a:spcPct val="100000"/>
                        </a:lnSpc>
                        <a:spcBef>
                          <a:spcPts val="0"/>
                        </a:spcBef>
                        <a:spcAft>
                          <a:spcPts val="0"/>
                        </a:spcAft>
                        <a:buClrTx/>
                        <a:buSzTx/>
                        <a:buFontTx/>
                        <a:buNone/>
                        <a:tabLst/>
                        <a:defRPr/>
                      </a:pPr>
                      <a:r>
                        <a:rPr kumimoji="0" lang="en-GB" sz="600" b="0" i="0" u="sng" strike="noStrike" kern="1200" cap="none" spc="0" normalizeH="0" baseline="0" noProof="0">
                          <a:ln>
                            <a:noFill/>
                          </a:ln>
                          <a:solidFill>
                            <a:srgbClr val="0563C1"/>
                          </a:solidFill>
                          <a:effectLst/>
                          <a:uLnTx/>
                          <a:uFillTx/>
                          <a:latin typeface="Calibri" panose="020F0502020204030204" pitchFamily="34" charset="0"/>
                          <a:ea typeface="+mn-ea"/>
                          <a:cs typeface="+mn-cs"/>
                          <a:hlinkClick r:id="rId3"/>
                        </a:rPr>
                        <a:t>https://techzone.ibm.com/my/workshops/student/6840917181445a03dd001168</a:t>
                      </a:r>
                      <a:endParaRPr kumimoji="0" lang="en-GB" sz="600" b="0" i="0" u="sng" strike="noStrike" kern="1200" cap="none" spc="0" normalizeH="0" baseline="0" noProof="0" dirty="0">
                        <a:ln>
                          <a:noFill/>
                        </a:ln>
                        <a:solidFill>
                          <a:srgbClr val="0563C1"/>
                        </a:solidFill>
                        <a:effectLst/>
                        <a:uLnTx/>
                        <a:uFillTx/>
                        <a:latin typeface="Calibri" panose="020F0502020204030204" pitchFamily="34" charset="0"/>
                        <a:ea typeface="+mn-ea"/>
                        <a:cs typeface="+mn-cs"/>
                      </a:endParaRP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lgn="l" fontAlgn="ctr"/>
                      <a:r>
                        <a:rPr kumimoji="0" lang="en-GB" sz="800" b="0" i="0" u="none" strike="noStrike" kern="1200" cap="none" spc="0" normalizeH="0" baseline="0" noProof="0">
                          <a:ln>
                            <a:noFill/>
                          </a:ln>
                          <a:solidFill>
                            <a:srgbClr val="000000"/>
                          </a:solidFill>
                          <a:effectLst/>
                          <a:uLnTx/>
                          <a:uFillTx/>
                          <a:latin typeface="IBM Plex Sans Light"/>
                          <a:ea typeface="+mn-ea"/>
                          <a:cs typeface="+mn-cs"/>
                        </a:rPr>
                        <a:t>sqladria2025</a:t>
                      </a:r>
                      <a:endParaRPr lang="en-GB" sz="5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marL="0" marR="0" lvl="0" indent="0" algn="l" defTabSz="661327" rtl="0" eaLnBrk="1" fontAlgn="auto" latinLnBrk="0" hangingPunct="1">
                        <a:lnSpc>
                          <a:spcPct val="100000"/>
                        </a:lnSpc>
                        <a:spcBef>
                          <a:spcPts val="1200"/>
                        </a:spcBef>
                        <a:spcAft>
                          <a:spcPts val="600"/>
                        </a:spcAft>
                        <a:buClrTx/>
                        <a:buSzTx/>
                        <a:buFontTx/>
                        <a:buNone/>
                        <a:tabLst/>
                        <a:defRPr/>
                      </a:pPr>
                      <a:r>
                        <a:rPr kumimoji="0" lang="en-US" sz="600" b="0" i="0" u="none" strike="noStrike" kern="1200" cap="none" spc="0" normalizeH="0" baseline="0" noProof="0">
                          <a:ln>
                            <a:noFill/>
                          </a:ln>
                          <a:solidFill>
                            <a:srgbClr val="000000"/>
                          </a:solidFill>
                          <a:effectLst/>
                          <a:uLnTx/>
                          <a:uFillTx/>
                          <a:latin typeface="Arial" panose="020B0604020202020204" pitchFamily="34" charset="0"/>
                          <a:ea typeface="Times New Roman" panose="02020603050405020304" pitchFamily="18" charset="0"/>
                          <a:cs typeface="Arial" panose="020B0604020202020204" pitchFamily="34" charset="0"/>
                        </a:rPr>
                        <a:t>Administrator / IBMDem0s</a:t>
                      </a:r>
                      <a:endParaRPr kumimoji="0" lang="en-FR" sz="600" b="0" i="0" u="none" strike="noStrike" kern="1200" cap="none" spc="0" normalizeH="0" baseline="0" noProof="0" dirty="0">
                        <a:ln>
                          <a:noFill/>
                        </a:ln>
                        <a:solidFill>
                          <a:srgbClr val="000000"/>
                        </a:solidFill>
                        <a:effectLst/>
                        <a:uLnTx/>
                        <a:uFillTx/>
                        <a:latin typeface="Arial" panose="020B0604020202020204" pitchFamily="34" charset="0"/>
                        <a:ea typeface="Times New Roman" panose="02020603050405020304" pitchFamily="18" charset="0"/>
                        <a:cs typeface="Times New Roman" panose="02020603050405020304" pitchFamily="18" charset="0"/>
                      </a:endParaRPr>
                    </a:p>
                  </a:txBody>
                  <a:tcPr marL="73025" marR="73025" marT="16741" marB="1674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spcBef>
                          <a:spcPts val="1200"/>
                        </a:spcBef>
                        <a:spcAft>
                          <a:spcPts val="600"/>
                        </a:spcAft>
                      </a:pPr>
                      <a:r>
                        <a:rPr lang="en-US" sz="6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zdw03 / pwd03mop</a:t>
                      </a:r>
                      <a:endParaRPr lang="en-FR" sz="6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73025" marR="73025" marT="16741" marB="1674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extLst>
                  <a:ext uri="{0D108BD9-81ED-4DB2-BD59-A6C34878D82A}">
                    <a16:rowId xmlns:a16="http://schemas.microsoft.com/office/drawing/2014/main" val="4039743427"/>
                  </a:ext>
                </a:extLst>
              </a:tr>
              <a:tr h="124991">
                <a:tc>
                  <a:txBody>
                    <a:bodyPr/>
                    <a:lstStyle/>
                    <a:p>
                      <a:pPr>
                        <a:spcBef>
                          <a:spcPts val="1200"/>
                        </a:spcBef>
                        <a:spcAft>
                          <a:spcPts val="600"/>
                        </a:spcAft>
                      </a:pPr>
                      <a:r>
                        <a:rPr lang="en-US" sz="600">
                          <a:solidFill>
                            <a:srgbClr val="000000"/>
                          </a:solidFill>
                          <a:effectLst/>
                          <a:latin typeface="Arial" panose="020B0604020202020204" pitchFamily="34" charset="0"/>
                          <a:ea typeface="Times New Roman" panose="02020603050405020304" pitchFamily="18" charset="0"/>
                          <a:cs typeface="Arial" panose="020B0604020202020204" pitchFamily="34" charset="0"/>
                        </a:rPr>
                        <a:t>Student4</a:t>
                      </a:r>
                      <a:endParaRPr lang="en-FR" sz="600">
                        <a:effectLst/>
                        <a:latin typeface="Arial" panose="020B0604020202020204" pitchFamily="34" charset="0"/>
                        <a:ea typeface="Times New Roman" panose="02020603050405020304" pitchFamily="18" charset="0"/>
                        <a:cs typeface="Times New Roman" panose="02020603050405020304" pitchFamily="18" charset="0"/>
                      </a:endParaRPr>
                    </a:p>
                  </a:txBody>
                  <a:tcPr marL="73025" marR="73025" marT="16741" marB="16741" anchor="ctr">
                    <a:lnL>
                      <a:noFill/>
                    </a:lnL>
                    <a:lnR w="12700" cap="flat" cmpd="sng" algn="ctr">
                      <a:solidFill>
                        <a:srgbClr val="000000"/>
                      </a:solidFill>
                      <a:prstDash val="solid"/>
                      <a:round/>
                      <a:headEnd type="none" w="med" len="med"/>
                      <a:tailEnd type="none" w="med" len="med"/>
                    </a:lnR>
                    <a:lnT>
                      <a:noFill/>
                    </a:lnT>
                    <a:lnB>
                      <a:noFill/>
                    </a:lnB>
                    <a:solidFill>
                      <a:srgbClr val="E2EFD9"/>
                    </a:solidFill>
                  </a:tcPr>
                </a:tc>
                <a:tc>
                  <a:txBody>
                    <a:bodyPr/>
                    <a:lstStyle/>
                    <a:p>
                      <a:pPr marL="0" marR="0" lvl="0" indent="0" algn="l" defTabSz="661327" rtl="0" eaLnBrk="1" fontAlgn="b" latinLnBrk="0" hangingPunct="1">
                        <a:lnSpc>
                          <a:spcPct val="100000"/>
                        </a:lnSpc>
                        <a:spcBef>
                          <a:spcPts val="0"/>
                        </a:spcBef>
                        <a:spcAft>
                          <a:spcPts val="0"/>
                        </a:spcAft>
                        <a:buClrTx/>
                        <a:buSzTx/>
                        <a:buFontTx/>
                        <a:buNone/>
                        <a:tabLst/>
                        <a:defRPr/>
                      </a:pPr>
                      <a:r>
                        <a:rPr kumimoji="0" lang="en-GB" sz="600" b="0" i="0" u="sng" strike="noStrike" kern="1200" cap="none" spc="0" normalizeH="0" baseline="0" noProof="0">
                          <a:ln>
                            <a:noFill/>
                          </a:ln>
                          <a:solidFill>
                            <a:srgbClr val="0563C1"/>
                          </a:solidFill>
                          <a:effectLst/>
                          <a:uLnTx/>
                          <a:uFillTx/>
                          <a:latin typeface="Calibri" panose="020F0502020204030204" pitchFamily="34" charset="0"/>
                          <a:ea typeface="+mn-ea"/>
                          <a:cs typeface="+mn-cs"/>
                          <a:hlinkClick r:id="rId3"/>
                        </a:rPr>
                        <a:t>https://techzone.ibm.com/my/workshops/student/6840917181445a03dd001168</a:t>
                      </a:r>
                      <a:endParaRPr kumimoji="0" lang="en-GB" sz="600" b="0" i="0" u="sng" strike="noStrike" kern="1200" cap="none" spc="0" normalizeH="0" baseline="0" noProof="0" dirty="0">
                        <a:ln>
                          <a:noFill/>
                        </a:ln>
                        <a:solidFill>
                          <a:srgbClr val="0563C1"/>
                        </a:solidFill>
                        <a:effectLst/>
                        <a:uLnTx/>
                        <a:uFillTx/>
                        <a:latin typeface="Calibri" panose="020F0502020204030204" pitchFamily="34" charset="0"/>
                        <a:ea typeface="+mn-ea"/>
                        <a:cs typeface="+mn-cs"/>
                      </a:endParaRP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lgn="l" fontAlgn="b"/>
                      <a:r>
                        <a:rPr kumimoji="0" lang="en-GB" sz="800" b="0" i="0" u="none" strike="noStrike" kern="1200" cap="none" spc="0" normalizeH="0" baseline="0" noProof="0">
                          <a:ln>
                            <a:noFill/>
                          </a:ln>
                          <a:solidFill>
                            <a:srgbClr val="000000"/>
                          </a:solidFill>
                          <a:effectLst/>
                          <a:uLnTx/>
                          <a:uFillTx/>
                          <a:latin typeface="IBM Plex Sans Light"/>
                          <a:ea typeface="+mn-ea"/>
                          <a:cs typeface="+mn-cs"/>
                        </a:rPr>
                        <a:t>sqladria2025</a:t>
                      </a:r>
                      <a:endParaRPr lang="en-GB" sz="5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marL="0" marR="0" lvl="0" indent="0" algn="l" defTabSz="661327" rtl="0" eaLnBrk="1" fontAlgn="auto" latinLnBrk="0" hangingPunct="1">
                        <a:lnSpc>
                          <a:spcPct val="100000"/>
                        </a:lnSpc>
                        <a:spcBef>
                          <a:spcPts val="1200"/>
                        </a:spcBef>
                        <a:spcAft>
                          <a:spcPts val="600"/>
                        </a:spcAft>
                        <a:buClrTx/>
                        <a:buSzTx/>
                        <a:buFontTx/>
                        <a:buNone/>
                        <a:tabLst/>
                        <a:defRPr/>
                      </a:pPr>
                      <a:r>
                        <a:rPr kumimoji="0" lang="en-US" sz="600" b="0" i="0" u="none" strike="noStrike" kern="1200" cap="none" spc="0" normalizeH="0" baseline="0" noProof="0">
                          <a:ln>
                            <a:noFill/>
                          </a:ln>
                          <a:solidFill>
                            <a:srgbClr val="000000"/>
                          </a:solidFill>
                          <a:effectLst/>
                          <a:uLnTx/>
                          <a:uFillTx/>
                          <a:latin typeface="Arial" panose="020B0604020202020204" pitchFamily="34" charset="0"/>
                          <a:ea typeface="Times New Roman" panose="02020603050405020304" pitchFamily="18" charset="0"/>
                          <a:cs typeface="Arial" panose="020B0604020202020204" pitchFamily="34" charset="0"/>
                        </a:rPr>
                        <a:t>Administrator / IBMDem0s</a:t>
                      </a:r>
                      <a:endParaRPr kumimoji="0" lang="en-FR" sz="600" b="0" i="0" u="none" strike="noStrike" kern="1200" cap="none" spc="0" normalizeH="0" baseline="0" noProof="0" dirty="0">
                        <a:ln>
                          <a:noFill/>
                        </a:ln>
                        <a:solidFill>
                          <a:srgbClr val="000000"/>
                        </a:solidFill>
                        <a:effectLst/>
                        <a:uLnTx/>
                        <a:uFillTx/>
                        <a:latin typeface="Arial" panose="020B0604020202020204" pitchFamily="34" charset="0"/>
                        <a:ea typeface="Times New Roman" panose="02020603050405020304" pitchFamily="18" charset="0"/>
                        <a:cs typeface="Times New Roman" panose="02020603050405020304" pitchFamily="18" charset="0"/>
                      </a:endParaRPr>
                    </a:p>
                  </a:txBody>
                  <a:tcPr marL="73025" marR="73025" marT="16741" marB="1674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spcBef>
                          <a:spcPts val="1200"/>
                        </a:spcBef>
                        <a:spcAft>
                          <a:spcPts val="600"/>
                        </a:spcAft>
                      </a:pPr>
                      <a:r>
                        <a:rPr lang="en-US" sz="6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zdw04 / pwd04mop</a:t>
                      </a:r>
                      <a:endParaRPr lang="en-FR" sz="6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73025" marR="73025" marT="16741" marB="1674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extLst>
                  <a:ext uri="{0D108BD9-81ED-4DB2-BD59-A6C34878D82A}">
                    <a16:rowId xmlns:a16="http://schemas.microsoft.com/office/drawing/2014/main" val="1550291796"/>
                  </a:ext>
                </a:extLst>
              </a:tr>
              <a:tr h="124991">
                <a:tc>
                  <a:txBody>
                    <a:bodyPr/>
                    <a:lstStyle/>
                    <a:p>
                      <a:pPr>
                        <a:spcBef>
                          <a:spcPts val="1200"/>
                        </a:spcBef>
                        <a:spcAft>
                          <a:spcPts val="600"/>
                        </a:spcAft>
                      </a:pPr>
                      <a:r>
                        <a:rPr lang="en-US" sz="600">
                          <a:solidFill>
                            <a:srgbClr val="000000"/>
                          </a:solidFill>
                          <a:effectLst/>
                          <a:latin typeface="Arial" panose="020B0604020202020204" pitchFamily="34" charset="0"/>
                          <a:ea typeface="Times New Roman" panose="02020603050405020304" pitchFamily="18" charset="0"/>
                          <a:cs typeface="Arial" panose="020B0604020202020204" pitchFamily="34" charset="0"/>
                        </a:rPr>
                        <a:t>Student5</a:t>
                      </a:r>
                      <a:endParaRPr lang="en-FR" sz="600">
                        <a:effectLst/>
                        <a:latin typeface="Arial" panose="020B0604020202020204" pitchFamily="34" charset="0"/>
                        <a:ea typeface="Times New Roman" panose="02020603050405020304" pitchFamily="18" charset="0"/>
                        <a:cs typeface="Times New Roman" panose="02020603050405020304" pitchFamily="18" charset="0"/>
                      </a:endParaRPr>
                    </a:p>
                  </a:txBody>
                  <a:tcPr marL="73025" marR="73025" marT="16741" marB="16741" anchor="ctr">
                    <a:lnL>
                      <a:noFill/>
                    </a:lnL>
                    <a:lnR w="12700" cap="flat" cmpd="sng" algn="ctr">
                      <a:solidFill>
                        <a:srgbClr val="000000"/>
                      </a:solidFill>
                      <a:prstDash val="solid"/>
                      <a:round/>
                      <a:headEnd type="none" w="med" len="med"/>
                      <a:tailEnd type="none" w="med" len="med"/>
                    </a:lnR>
                    <a:lnT>
                      <a:noFill/>
                    </a:lnT>
                    <a:lnB>
                      <a:noFill/>
                    </a:lnB>
                    <a:solidFill>
                      <a:srgbClr val="E2EFD9"/>
                    </a:solidFill>
                  </a:tcPr>
                </a:tc>
                <a:tc>
                  <a:txBody>
                    <a:bodyPr/>
                    <a:lstStyle/>
                    <a:p>
                      <a:pPr marL="0" marR="0" lvl="0" indent="0" algn="l" defTabSz="661327" rtl="0" eaLnBrk="1" fontAlgn="b" latinLnBrk="0" hangingPunct="1">
                        <a:lnSpc>
                          <a:spcPct val="100000"/>
                        </a:lnSpc>
                        <a:spcBef>
                          <a:spcPts val="0"/>
                        </a:spcBef>
                        <a:spcAft>
                          <a:spcPts val="0"/>
                        </a:spcAft>
                        <a:buClrTx/>
                        <a:buSzTx/>
                        <a:buFontTx/>
                        <a:buNone/>
                        <a:tabLst/>
                        <a:defRPr/>
                      </a:pPr>
                      <a:r>
                        <a:rPr kumimoji="0" lang="en-GB" sz="600" b="0" i="0" u="sng" strike="noStrike" kern="1200" cap="none" spc="0" normalizeH="0" baseline="0" noProof="0">
                          <a:ln>
                            <a:noFill/>
                          </a:ln>
                          <a:solidFill>
                            <a:srgbClr val="0563C1"/>
                          </a:solidFill>
                          <a:effectLst/>
                          <a:uLnTx/>
                          <a:uFillTx/>
                          <a:latin typeface="Calibri" panose="020F0502020204030204" pitchFamily="34" charset="0"/>
                          <a:ea typeface="+mn-ea"/>
                          <a:cs typeface="+mn-cs"/>
                          <a:hlinkClick r:id="rId3"/>
                        </a:rPr>
                        <a:t>https://techzone.ibm.com/my/workshops/student/6840917181445a03dd001168</a:t>
                      </a:r>
                      <a:endParaRPr kumimoji="0" lang="en-GB" sz="600" b="0" i="0" u="sng" strike="noStrike" kern="1200" cap="none" spc="0" normalizeH="0" baseline="0" noProof="0" dirty="0">
                        <a:ln>
                          <a:noFill/>
                        </a:ln>
                        <a:solidFill>
                          <a:srgbClr val="0563C1"/>
                        </a:solidFill>
                        <a:effectLst/>
                        <a:uLnTx/>
                        <a:uFillTx/>
                        <a:latin typeface="Calibri" panose="020F0502020204030204" pitchFamily="34" charset="0"/>
                        <a:ea typeface="+mn-ea"/>
                        <a:cs typeface="+mn-cs"/>
                      </a:endParaRP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lgn="l" fontAlgn="b"/>
                      <a:r>
                        <a:rPr kumimoji="0" lang="en-GB" sz="800" b="0" i="0" u="none" strike="noStrike" kern="1200" cap="none" spc="0" normalizeH="0" baseline="0" noProof="0">
                          <a:ln>
                            <a:noFill/>
                          </a:ln>
                          <a:solidFill>
                            <a:srgbClr val="000000"/>
                          </a:solidFill>
                          <a:effectLst/>
                          <a:uLnTx/>
                          <a:uFillTx/>
                          <a:latin typeface="IBM Plex Sans Light"/>
                          <a:ea typeface="+mn-ea"/>
                          <a:cs typeface="+mn-cs"/>
                        </a:rPr>
                        <a:t>sqladria2025</a:t>
                      </a:r>
                      <a:endParaRPr lang="en-GB" sz="5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marL="0" marR="0" lvl="0" indent="0" algn="l" defTabSz="661327" rtl="0" eaLnBrk="1" fontAlgn="auto" latinLnBrk="0" hangingPunct="1">
                        <a:lnSpc>
                          <a:spcPct val="100000"/>
                        </a:lnSpc>
                        <a:spcBef>
                          <a:spcPts val="1200"/>
                        </a:spcBef>
                        <a:spcAft>
                          <a:spcPts val="600"/>
                        </a:spcAft>
                        <a:buClrTx/>
                        <a:buSzTx/>
                        <a:buFontTx/>
                        <a:buNone/>
                        <a:tabLst/>
                        <a:defRPr/>
                      </a:pPr>
                      <a:r>
                        <a:rPr kumimoji="0" lang="en-US" sz="600" b="0" i="0" u="none" strike="noStrike" kern="1200" cap="none" spc="0" normalizeH="0" baseline="0" noProof="0">
                          <a:ln>
                            <a:noFill/>
                          </a:ln>
                          <a:solidFill>
                            <a:srgbClr val="000000"/>
                          </a:solidFill>
                          <a:effectLst/>
                          <a:uLnTx/>
                          <a:uFillTx/>
                          <a:latin typeface="Arial" panose="020B0604020202020204" pitchFamily="34" charset="0"/>
                          <a:ea typeface="Times New Roman" panose="02020603050405020304" pitchFamily="18" charset="0"/>
                          <a:cs typeface="Arial" panose="020B0604020202020204" pitchFamily="34" charset="0"/>
                        </a:rPr>
                        <a:t>Administrator / IBMDem0s</a:t>
                      </a:r>
                      <a:endParaRPr kumimoji="0" lang="en-FR" sz="600" b="0" i="0" u="none" strike="noStrike" kern="1200" cap="none" spc="0" normalizeH="0" baseline="0" noProof="0" dirty="0">
                        <a:ln>
                          <a:noFill/>
                        </a:ln>
                        <a:solidFill>
                          <a:srgbClr val="000000"/>
                        </a:solidFill>
                        <a:effectLst/>
                        <a:uLnTx/>
                        <a:uFillTx/>
                        <a:latin typeface="Arial" panose="020B0604020202020204" pitchFamily="34" charset="0"/>
                        <a:ea typeface="Times New Roman" panose="02020603050405020304" pitchFamily="18" charset="0"/>
                        <a:cs typeface="Times New Roman" panose="02020603050405020304" pitchFamily="18" charset="0"/>
                      </a:endParaRPr>
                    </a:p>
                  </a:txBody>
                  <a:tcPr marL="73025" marR="73025" marT="16741" marB="1674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spcBef>
                          <a:spcPts val="1200"/>
                        </a:spcBef>
                        <a:spcAft>
                          <a:spcPts val="600"/>
                        </a:spcAft>
                      </a:pPr>
                      <a:r>
                        <a:rPr lang="en-US" sz="6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zdw05 / pwd05mop</a:t>
                      </a:r>
                      <a:endParaRPr lang="en-FR" sz="6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73025" marR="73025" marT="16741" marB="1674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extLst>
                  <a:ext uri="{0D108BD9-81ED-4DB2-BD59-A6C34878D82A}">
                    <a16:rowId xmlns:a16="http://schemas.microsoft.com/office/drawing/2014/main" val="313567677"/>
                  </a:ext>
                </a:extLst>
              </a:tr>
              <a:tr h="124991">
                <a:tc>
                  <a:txBody>
                    <a:bodyPr/>
                    <a:lstStyle/>
                    <a:p>
                      <a:pPr>
                        <a:spcBef>
                          <a:spcPts val="1200"/>
                        </a:spcBef>
                        <a:spcAft>
                          <a:spcPts val="600"/>
                        </a:spcAft>
                      </a:pPr>
                      <a:r>
                        <a:rPr lang="en-US" sz="600">
                          <a:solidFill>
                            <a:srgbClr val="000000"/>
                          </a:solidFill>
                          <a:effectLst/>
                          <a:latin typeface="Arial" panose="020B0604020202020204" pitchFamily="34" charset="0"/>
                          <a:ea typeface="Times New Roman" panose="02020603050405020304" pitchFamily="18" charset="0"/>
                          <a:cs typeface="Arial" panose="020B0604020202020204" pitchFamily="34" charset="0"/>
                        </a:rPr>
                        <a:t>Student6</a:t>
                      </a:r>
                      <a:endParaRPr lang="en-FR" sz="600">
                        <a:effectLst/>
                        <a:latin typeface="Arial" panose="020B0604020202020204" pitchFamily="34" charset="0"/>
                        <a:ea typeface="Times New Roman" panose="02020603050405020304" pitchFamily="18" charset="0"/>
                        <a:cs typeface="Times New Roman" panose="02020603050405020304" pitchFamily="18" charset="0"/>
                      </a:endParaRPr>
                    </a:p>
                  </a:txBody>
                  <a:tcPr marL="73025" marR="73025" marT="16741" marB="16741" anchor="ctr">
                    <a:lnL>
                      <a:noFill/>
                    </a:lnL>
                    <a:lnR w="12700" cap="flat" cmpd="sng" algn="ctr">
                      <a:solidFill>
                        <a:srgbClr val="000000"/>
                      </a:solidFill>
                      <a:prstDash val="solid"/>
                      <a:round/>
                      <a:headEnd type="none" w="med" len="med"/>
                      <a:tailEnd type="none" w="med" len="med"/>
                    </a:lnR>
                    <a:lnT>
                      <a:noFill/>
                    </a:lnT>
                    <a:lnB>
                      <a:noFill/>
                    </a:lnB>
                    <a:solidFill>
                      <a:srgbClr val="E2EFD9"/>
                    </a:solidFill>
                  </a:tcPr>
                </a:tc>
                <a:tc>
                  <a:txBody>
                    <a:bodyPr/>
                    <a:lstStyle/>
                    <a:p>
                      <a:pPr marL="0" marR="0" lvl="0" indent="0" algn="l" defTabSz="661327" rtl="0" eaLnBrk="1" fontAlgn="b" latinLnBrk="0" hangingPunct="1">
                        <a:lnSpc>
                          <a:spcPct val="100000"/>
                        </a:lnSpc>
                        <a:spcBef>
                          <a:spcPts val="0"/>
                        </a:spcBef>
                        <a:spcAft>
                          <a:spcPts val="0"/>
                        </a:spcAft>
                        <a:buClrTx/>
                        <a:buSzTx/>
                        <a:buFontTx/>
                        <a:buNone/>
                        <a:tabLst/>
                        <a:defRPr/>
                      </a:pPr>
                      <a:r>
                        <a:rPr kumimoji="0" lang="en-GB" sz="600" b="0" i="0" u="sng" strike="noStrike" kern="1200" cap="none" spc="0" normalizeH="0" baseline="0" noProof="0">
                          <a:ln>
                            <a:noFill/>
                          </a:ln>
                          <a:solidFill>
                            <a:srgbClr val="0563C1"/>
                          </a:solidFill>
                          <a:effectLst/>
                          <a:uLnTx/>
                          <a:uFillTx/>
                          <a:latin typeface="Calibri" panose="020F0502020204030204" pitchFamily="34" charset="0"/>
                          <a:ea typeface="+mn-ea"/>
                          <a:cs typeface="+mn-cs"/>
                          <a:hlinkClick r:id="rId3"/>
                        </a:rPr>
                        <a:t>https://techzone.ibm.com/my/workshops/student/6840917181445a03dd001168</a:t>
                      </a:r>
                      <a:endParaRPr kumimoji="0" lang="en-GB" sz="600" b="0" i="0" u="sng" strike="noStrike" kern="1200" cap="none" spc="0" normalizeH="0" baseline="0" noProof="0" dirty="0">
                        <a:ln>
                          <a:noFill/>
                        </a:ln>
                        <a:solidFill>
                          <a:srgbClr val="0563C1"/>
                        </a:solidFill>
                        <a:effectLst/>
                        <a:uLnTx/>
                        <a:uFillTx/>
                        <a:latin typeface="Calibri" panose="020F0502020204030204" pitchFamily="34" charset="0"/>
                        <a:ea typeface="+mn-ea"/>
                        <a:cs typeface="+mn-cs"/>
                      </a:endParaRP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lgn="l" fontAlgn="b"/>
                      <a:r>
                        <a:rPr kumimoji="0" lang="en-GB" sz="800" b="0" i="0" u="none" strike="noStrike" kern="1200" cap="none" spc="0" normalizeH="0" baseline="0" noProof="0">
                          <a:ln>
                            <a:noFill/>
                          </a:ln>
                          <a:solidFill>
                            <a:srgbClr val="000000"/>
                          </a:solidFill>
                          <a:effectLst/>
                          <a:uLnTx/>
                          <a:uFillTx/>
                          <a:latin typeface="IBM Plex Sans Light"/>
                          <a:ea typeface="+mn-ea"/>
                          <a:cs typeface="+mn-cs"/>
                        </a:rPr>
                        <a:t>sqladria2025</a:t>
                      </a:r>
                      <a:endParaRPr lang="en-GB" sz="5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marL="0" marR="0" lvl="0" indent="0" algn="l" defTabSz="661327" rtl="0" eaLnBrk="1" fontAlgn="auto" latinLnBrk="0" hangingPunct="1">
                        <a:lnSpc>
                          <a:spcPct val="100000"/>
                        </a:lnSpc>
                        <a:spcBef>
                          <a:spcPts val="1200"/>
                        </a:spcBef>
                        <a:spcAft>
                          <a:spcPts val="600"/>
                        </a:spcAft>
                        <a:buClrTx/>
                        <a:buSzTx/>
                        <a:buFontTx/>
                        <a:buNone/>
                        <a:tabLst/>
                        <a:defRPr/>
                      </a:pPr>
                      <a:r>
                        <a:rPr kumimoji="0" lang="en-US" sz="600" b="0" i="0" u="none" strike="noStrike" kern="1200" cap="none" spc="0" normalizeH="0" baseline="0" noProof="0">
                          <a:ln>
                            <a:noFill/>
                          </a:ln>
                          <a:solidFill>
                            <a:srgbClr val="000000"/>
                          </a:solidFill>
                          <a:effectLst/>
                          <a:uLnTx/>
                          <a:uFillTx/>
                          <a:latin typeface="Arial" panose="020B0604020202020204" pitchFamily="34" charset="0"/>
                          <a:ea typeface="Times New Roman" panose="02020603050405020304" pitchFamily="18" charset="0"/>
                          <a:cs typeface="Arial" panose="020B0604020202020204" pitchFamily="34" charset="0"/>
                        </a:rPr>
                        <a:t>Administrator / IBMDem0s</a:t>
                      </a:r>
                      <a:endParaRPr kumimoji="0" lang="en-FR" sz="600" b="0" i="0" u="none" strike="noStrike" kern="1200" cap="none" spc="0" normalizeH="0" baseline="0" noProof="0" dirty="0">
                        <a:ln>
                          <a:noFill/>
                        </a:ln>
                        <a:solidFill>
                          <a:srgbClr val="000000"/>
                        </a:solidFill>
                        <a:effectLst/>
                        <a:uLnTx/>
                        <a:uFillTx/>
                        <a:latin typeface="Arial" panose="020B0604020202020204" pitchFamily="34" charset="0"/>
                        <a:ea typeface="Times New Roman" panose="02020603050405020304" pitchFamily="18" charset="0"/>
                        <a:cs typeface="Times New Roman" panose="02020603050405020304" pitchFamily="18" charset="0"/>
                      </a:endParaRPr>
                    </a:p>
                  </a:txBody>
                  <a:tcPr marL="73025" marR="73025" marT="16741" marB="1674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spcBef>
                          <a:spcPts val="1200"/>
                        </a:spcBef>
                        <a:spcAft>
                          <a:spcPts val="600"/>
                        </a:spcAft>
                      </a:pPr>
                      <a:r>
                        <a:rPr lang="en-US" sz="6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zdw06 / pwd06mop</a:t>
                      </a:r>
                      <a:endParaRPr lang="en-FR" sz="6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73025" marR="73025" marT="16741" marB="1674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extLst>
                  <a:ext uri="{0D108BD9-81ED-4DB2-BD59-A6C34878D82A}">
                    <a16:rowId xmlns:a16="http://schemas.microsoft.com/office/drawing/2014/main" val="756641654"/>
                  </a:ext>
                </a:extLst>
              </a:tr>
              <a:tr h="124991">
                <a:tc>
                  <a:txBody>
                    <a:bodyPr/>
                    <a:lstStyle/>
                    <a:p>
                      <a:pPr>
                        <a:spcBef>
                          <a:spcPts val="1200"/>
                        </a:spcBef>
                        <a:spcAft>
                          <a:spcPts val="600"/>
                        </a:spcAft>
                      </a:pPr>
                      <a:r>
                        <a:rPr lang="en-US" sz="600">
                          <a:solidFill>
                            <a:srgbClr val="000000"/>
                          </a:solidFill>
                          <a:effectLst/>
                          <a:latin typeface="Arial" panose="020B0604020202020204" pitchFamily="34" charset="0"/>
                          <a:ea typeface="Times New Roman" panose="02020603050405020304" pitchFamily="18" charset="0"/>
                          <a:cs typeface="Arial" panose="020B0604020202020204" pitchFamily="34" charset="0"/>
                        </a:rPr>
                        <a:t>Student7</a:t>
                      </a:r>
                      <a:endParaRPr lang="en-FR" sz="600">
                        <a:effectLst/>
                        <a:latin typeface="Arial" panose="020B0604020202020204" pitchFamily="34" charset="0"/>
                        <a:ea typeface="Times New Roman" panose="02020603050405020304" pitchFamily="18" charset="0"/>
                        <a:cs typeface="Times New Roman" panose="02020603050405020304" pitchFamily="18" charset="0"/>
                      </a:endParaRPr>
                    </a:p>
                  </a:txBody>
                  <a:tcPr marL="73025" marR="73025" marT="16741" marB="16741" anchor="ctr">
                    <a:lnL>
                      <a:noFill/>
                    </a:lnL>
                    <a:lnR w="12700" cap="flat" cmpd="sng" algn="ctr">
                      <a:solidFill>
                        <a:srgbClr val="000000"/>
                      </a:solidFill>
                      <a:prstDash val="solid"/>
                      <a:round/>
                      <a:headEnd type="none" w="med" len="med"/>
                      <a:tailEnd type="none" w="med" len="med"/>
                    </a:lnR>
                    <a:lnT>
                      <a:noFill/>
                    </a:lnT>
                    <a:lnB>
                      <a:noFill/>
                    </a:lnB>
                    <a:solidFill>
                      <a:srgbClr val="E2EFD9"/>
                    </a:solidFill>
                  </a:tcPr>
                </a:tc>
                <a:tc>
                  <a:txBody>
                    <a:bodyPr/>
                    <a:lstStyle/>
                    <a:p>
                      <a:pPr marL="0" marR="0" lvl="0" indent="0" algn="l" defTabSz="661327" rtl="0" eaLnBrk="1" fontAlgn="b" latinLnBrk="0" hangingPunct="1">
                        <a:lnSpc>
                          <a:spcPct val="100000"/>
                        </a:lnSpc>
                        <a:spcBef>
                          <a:spcPts val="0"/>
                        </a:spcBef>
                        <a:spcAft>
                          <a:spcPts val="0"/>
                        </a:spcAft>
                        <a:buClrTx/>
                        <a:buSzTx/>
                        <a:buFontTx/>
                        <a:buNone/>
                        <a:tabLst/>
                        <a:defRPr/>
                      </a:pPr>
                      <a:r>
                        <a:rPr kumimoji="0" lang="en-GB" sz="600" b="0" i="0" u="sng" strike="noStrike" kern="1200" cap="none" spc="0" normalizeH="0" baseline="0" noProof="0">
                          <a:ln>
                            <a:noFill/>
                          </a:ln>
                          <a:solidFill>
                            <a:srgbClr val="0563C1"/>
                          </a:solidFill>
                          <a:effectLst/>
                          <a:uLnTx/>
                          <a:uFillTx/>
                          <a:latin typeface="Calibri" panose="020F0502020204030204" pitchFamily="34" charset="0"/>
                          <a:ea typeface="+mn-ea"/>
                          <a:cs typeface="+mn-cs"/>
                          <a:hlinkClick r:id="rId3"/>
                        </a:rPr>
                        <a:t>https://techzone.ibm.com/my/workshops/student/6840917181445a03dd001168</a:t>
                      </a:r>
                      <a:endParaRPr kumimoji="0" lang="en-GB" sz="600" b="0" i="0" u="sng" strike="noStrike" kern="1200" cap="none" spc="0" normalizeH="0" baseline="0" noProof="0" dirty="0">
                        <a:ln>
                          <a:noFill/>
                        </a:ln>
                        <a:solidFill>
                          <a:srgbClr val="0563C1"/>
                        </a:solidFill>
                        <a:effectLst/>
                        <a:uLnTx/>
                        <a:uFillTx/>
                        <a:latin typeface="Calibri" panose="020F0502020204030204" pitchFamily="34" charset="0"/>
                        <a:ea typeface="+mn-ea"/>
                        <a:cs typeface="+mn-cs"/>
                      </a:endParaRP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lgn="l" fontAlgn="b"/>
                      <a:r>
                        <a:rPr kumimoji="0" lang="en-GB" sz="800" b="0" i="0" u="none" strike="noStrike" kern="1200" cap="none" spc="0" normalizeH="0" baseline="0" noProof="0">
                          <a:ln>
                            <a:noFill/>
                          </a:ln>
                          <a:solidFill>
                            <a:srgbClr val="000000"/>
                          </a:solidFill>
                          <a:effectLst/>
                          <a:uLnTx/>
                          <a:uFillTx/>
                          <a:latin typeface="IBM Plex Sans Light"/>
                          <a:ea typeface="+mn-ea"/>
                          <a:cs typeface="+mn-cs"/>
                        </a:rPr>
                        <a:t>sqladria2025</a:t>
                      </a:r>
                      <a:endParaRPr lang="en-GB" sz="5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marL="0" marR="0" lvl="0" indent="0" algn="l" defTabSz="661327" rtl="0" eaLnBrk="1" fontAlgn="auto" latinLnBrk="0" hangingPunct="1">
                        <a:lnSpc>
                          <a:spcPct val="100000"/>
                        </a:lnSpc>
                        <a:spcBef>
                          <a:spcPts val="1200"/>
                        </a:spcBef>
                        <a:spcAft>
                          <a:spcPts val="600"/>
                        </a:spcAft>
                        <a:buClrTx/>
                        <a:buSzTx/>
                        <a:buFontTx/>
                        <a:buNone/>
                        <a:tabLst/>
                        <a:defRPr/>
                      </a:pPr>
                      <a:r>
                        <a:rPr kumimoji="0" lang="en-US" sz="600" b="0" i="0" u="none" strike="noStrike" kern="1200" cap="none" spc="0" normalizeH="0" baseline="0" noProof="0">
                          <a:ln>
                            <a:noFill/>
                          </a:ln>
                          <a:solidFill>
                            <a:srgbClr val="000000"/>
                          </a:solidFill>
                          <a:effectLst/>
                          <a:uLnTx/>
                          <a:uFillTx/>
                          <a:latin typeface="Arial" panose="020B0604020202020204" pitchFamily="34" charset="0"/>
                          <a:ea typeface="Times New Roman" panose="02020603050405020304" pitchFamily="18" charset="0"/>
                          <a:cs typeface="Arial" panose="020B0604020202020204" pitchFamily="34" charset="0"/>
                        </a:rPr>
                        <a:t>Administrator / IBMDem0s</a:t>
                      </a:r>
                      <a:endParaRPr kumimoji="0" lang="en-FR" sz="600" b="0" i="0" u="none" strike="noStrike" kern="1200" cap="none" spc="0" normalizeH="0" baseline="0" noProof="0" dirty="0">
                        <a:ln>
                          <a:noFill/>
                        </a:ln>
                        <a:solidFill>
                          <a:srgbClr val="000000"/>
                        </a:solidFill>
                        <a:effectLst/>
                        <a:uLnTx/>
                        <a:uFillTx/>
                        <a:latin typeface="Arial" panose="020B0604020202020204" pitchFamily="34" charset="0"/>
                        <a:ea typeface="Times New Roman" panose="02020603050405020304" pitchFamily="18" charset="0"/>
                        <a:cs typeface="Times New Roman" panose="02020603050405020304" pitchFamily="18" charset="0"/>
                      </a:endParaRPr>
                    </a:p>
                  </a:txBody>
                  <a:tcPr marL="73025" marR="73025" marT="16741" marB="1674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spcBef>
                          <a:spcPts val="1200"/>
                        </a:spcBef>
                        <a:spcAft>
                          <a:spcPts val="600"/>
                        </a:spcAft>
                      </a:pPr>
                      <a:r>
                        <a:rPr lang="en-US" sz="6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Zdw07 / pwd07mop</a:t>
                      </a:r>
                      <a:endParaRPr lang="en-FR" sz="6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73025" marR="73025" marT="16741" marB="1674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extLst>
                  <a:ext uri="{0D108BD9-81ED-4DB2-BD59-A6C34878D82A}">
                    <a16:rowId xmlns:a16="http://schemas.microsoft.com/office/drawing/2014/main" val="2866701419"/>
                  </a:ext>
                </a:extLst>
              </a:tr>
              <a:tr h="124991">
                <a:tc>
                  <a:txBody>
                    <a:bodyPr/>
                    <a:lstStyle/>
                    <a:p>
                      <a:pPr>
                        <a:spcBef>
                          <a:spcPts val="1200"/>
                        </a:spcBef>
                        <a:spcAft>
                          <a:spcPts val="600"/>
                        </a:spcAft>
                      </a:pPr>
                      <a:r>
                        <a:rPr lang="en-US" sz="600">
                          <a:solidFill>
                            <a:srgbClr val="000000"/>
                          </a:solidFill>
                          <a:effectLst/>
                          <a:latin typeface="Arial" panose="020B0604020202020204" pitchFamily="34" charset="0"/>
                          <a:ea typeface="Times New Roman" panose="02020603050405020304" pitchFamily="18" charset="0"/>
                          <a:cs typeface="Arial" panose="020B0604020202020204" pitchFamily="34" charset="0"/>
                        </a:rPr>
                        <a:t>Student8</a:t>
                      </a:r>
                      <a:endParaRPr lang="en-FR" sz="600">
                        <a:effectLst/>
                        <a:latin typeface="Arial" panose="020B0604020202020204" pitchFamily="34" charset="0"/>
                        <a:ea typeface="Times New Roman" panose="02020603050405020304" pitchFamily="18" charset="0"/>
                        <a:cs typeface="Times New Roman" panose="02020603050405020304" pitchFamily="18" charset="0"/>
                      </a:endParaRPr>
                    </a:p>
                  </a:txBody>
                  <a:tcPr marL="73025" marR="73025" marT="16741" marB="16741" anchor="ctr">
                    <a:lnL>
                      <a:noFill/>
                    </a:lnL>
                    <a:lnR w="12700" cap="flat" cmpd="sng" algn="ctr">
                      <a:solidFill>
                        <a:srgbClr val="000000"/>
                      </a:solidFill>
                      <a:prstDash val="solid"/>
                      <a:round/>
                      <a:headEnd type="none" w="med" len="med"/>
                      <a:tailEnd type="none" w="med" len="med"/>
                    </a:lnR>
                    <a:lnT>
                      <a:noFill/>
                    </a:lnT>
                    <a:lnB>
                      <a:noFill/>
                    </a:lnB>
                    <a:solidFill>
                      <a:srgbClr val="E2EFD9"/>
                    </a:solidFill>
                  </a:tcPr>
                </a:tc>
                <a:tc>
                  <a:txBody>
                    <a:bodyPr/>
                    <a:lstStyle/>
                    <a:p>
                      <a:pPr marL="0" marR="0" lvl="0" indent="0" algn="l" defTabSz="661327" rtl="0" eaLnBrk="1" fontAlgn="b" latinLnBrk="0" hangingPunct="1">
                        <a:lnSpc>
                          <a:spcPct val="100000"/>
                        </a:lnSpc>
                        <a:spcBef>
                          <a:spcPts val="0"/>
                        </a:spcBef>
                        <a:spcAft>
                          <a:spcPts val="0"/>
                        </a:spcAft>
                        <a:buClrTx/>
                        <a:buSzTx/>
                        <a:buFontTx/>
                        <a:buNone/>
                        <a:tabLst/>
                        <a:defRPr/>
                      </a:pPr>
                      <a:r>
                        <a:rPr kumimoji="0" lang="en-GB" sz="600" b="0" i="0" u="sng" strike="noStrike" kern="1200" cap="none" spc="0" normalizeH="0" baseline="0" noProof="0">
                          <a:ln>
                            <a:noFill/>
                          </a:ln>
                          <a:solidFill>
                            <a:srgbClr val="0563C1"/>
                          </a:solidFill>
                          <a:effectLst/>
                          <a:uLnTx/>
                          <a:uFillTx/>
                          <a:latin typeface="Calibri" panose="020F0502020204030204" pitchFamily="34" charset="0"/>
                          <a:ea typeface="+mn-ea"/>
                          <a:cs typeface="+mn-cs"/>
                          <a:hlinkClick r:id="rId3"/>
                        </a:rPr>
                        <a:t>https://techzone.ibm.com/my/workshops/student/6840917181445a03dd001168</a:t>
                      </a:r>
                      <a:endParaRPr kumimoji="0" lang="en-GB" sz="600" b="0" i="0" u="sng" strike="noStrike" kern="1200" cap="none" spc="0" normalizeH="0" baseline="0" noProof="0" dirty="0">
                        <a:ln>
                          <a:noFill/>
                        </a:ln>
                        <a:solidFill>
                          <a:srgbClr val="0563C1"/>
                        </a:solidFill>
                        <a:effectLst/>
                        <a:uLnTx/>
                        <a:uFillTx/>
                        <a:latin typeface="Calibri" panose="020F0502020204030204" pitchFamily="34" charset="0"/>
                        <a:ea typeface="+mn-ea"/>
                        <a:cs typeface="+mn-cs"/>
                      </a:endParaRP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lgn="l" fontAlgn="b"/>
                      <a:r>
                        <a:rPr kumimoji="0" lang="en-GB" sz="800" b="0" i="0" u="none" strike="noStrike" kern="1200" cap="none" spc="0" normalizeH="0" baseline="0" noProof="0">
                          <a:ln>
                            <a:noFill/>
                          </a:ln>
                          <a:solidFill>
                            <a:srgbClr val="000000"/>
                          </a:solidFill>
                          <a:effectLst/>
                          <a:uLnTx/>
                          <a:uFillTx/>
                          <a:latin typeface="IBM Plex Sans Light"/>
                          <a:ea typeface="+mn-ea"/>
                          <a:cs typeface="+mn-cs"/>
                        </a:rPr>
                        <a:t>sqladria2025</a:t>
                      </a:r>
                      <a:endParaRPr lang="en-GB" sz="5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marL="0" marR="0" lvl="0" indent="0" algn="l" defTabSz="661327" rtl="0" eaLnBrk="1" fontAlgn="auto" latinLnBrk="0" hangingPunct="1">
                        <a:lnSpc>
                          <a:spcPct val="100000"/>
                        </a:lnSpc>
                        <a:spcBef>
                          <a:spcPts val="1200"/>
                        </a:spcBef>
                        <a:spcAft>
                          <a:spcPts val="600"/>
                        </a:spcAft>
                        <a:buClrTx/>
                        <a:buSzTx/>
                        <a:buFontTx/>
                        <a:buNone/>
                        <a:tabLst/>
                        <a:defRPr/>
                      </a:pPr>
                      <a:r>
                        <a:rPr kumimoji="0" lang="en-US" sz="600" b="0" i="0" u="none" strike="noStrike" kern="1200" cap="none" spc="0" normalizeH="0" baseline="0" noProof="0">
                          <a:ln>
                            <a:noFill/>
                          </a:ln>
                          <a:solidFill>
                            <a:srgbClr val="000000"/>
                          </a:solidFill>
                          <a:effectLst/>
                          <a:uLnTx/>
                          <a:uFillTx/>
                          <a:latin typeface="Arial" panose="020B0604020202020204" pitchFamily="34" charset="0"/>
                          <a:ea typeface="Times New Roman" panose="02020603050405020304" pitchFamily="18" charset="0"/>
                          <a:cs typeface="Arial" panose="020B0604020202020204" pitchFamily="34" charset="0"/>
                        </a:rPr>
                        <a:t>Administrator / IBMDem0s</a:t>
                      </a:r>
                      <a:endParaRPr kumimoji="0" lang="en-FR" sz="600" b="0" i="0" u="none" strike="noStrike" kern="1200" cap="none" spc="0" normalizeH="0" baseline="0" noProof="0" dirty="0">
                        <a:ln>
                          <a:noFill/>
                        </a:ln>
                        <a:solidFill>
                          <a:srgbClr val="000000"/>
                        </a:solidFill>
                        <a:effectLst/>
                        <a:uLnTx/>
                        <a:uFillTx/>
                        <a:latin typeface="Arial" panose="020B0604020202020204" pitchFamily="34" charset="0"/>
                        <a:ea typeface="Times New Roman" panose="02020603050405020304" pitchFamily="18" charset="0"/>
                        <a:cs typeface="Times New Roman" panose="02020603050405020304" pitchFamily="18" charset="0"/>
                      </a:endParaRPr>
                    </a:p>
                  </a:txBody>
                  <a:tcPr marL="73025" marR="73025" marT="16741" marB="1674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spcBef>
                          <a:spcPts val="1200"/>
                        </a:spcBef>
                        <a:spcAft>
                          <a:spcPts val="600"/>
                        </a:spcAft>
                      </a:pPr>
                      <a:r>
                        <a:rPr lang="en-US" sz="6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zdw08 / pwd08mop</a:t>
                      </a:r>
                      <a:endParaRPr lang="en-FR" sz="6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73025" marR="73025" marT="16741" marB="1674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extLst>
                  <a:ext uri="{0D108BD9-81ED-4DB2-BD59-A6C34878D82A}">
                    <a16:rowId xmlns:a16="http://schemas.microsoft.com/office/drawing/2014/main" val="4051968038"/>
                  </a:ext>
                </a:extLst>
              </a:tr>
              <a:tr h="124991">
                <a:tc>
                  <a:txBody>
                    <a:bodyPr/>
                    <a:lstStyle/>
                    <a:p>
                      <a:pPr>
                        <a:spcBef>
                          <a:spcPts val="1200"/>
                        </a:spcBef>
                        <a:spcAft>
                          <a:spcPts val="600"/>
                        </a:spcAft>
                      </a:pPr>
                      <a:r>
                        <a:rPr lang="en-US" sz="600">
                          <a:solidFill>
                            <a:srgbClr val="000000"/>
                          </a:solidFill>
                          <a:effectLst/>
                          <a:latin typeface="Arial" panose="020B0604020202020204" pitchFamily="34" charset="0"/>
                          <a:ea typeface="Times New Roman" panose="02020603050405020304" pitchFamily="18" charset="0"/>
                          <a:cs typeface="Arial" panose="020B0604020202020204" pitchFamily="34" charset="0"/>
                        </a:rPr>
                        <a:t>Student9</a:t>
                      </a:r>
                      <a:endParaRPr lang="en-FR" sz="600">
                        <a:effectLst/>
                        <a:latin typeface="Arial" panose="020B0604020202020204" pitchFamily="34" charset="0"/>
                        <a:ea typeface="Times New Roman" panose="02020603050405020304" pitchFamily="18" charset="0"/>
                        <a:cs typeface="Times New Roman" panose="02020603050405020304" pitchFamily="18" charset="0"/>
                      </a:endParaRPr>
                    </a:p>
                  </a:txBody>
                  <a:tcPr marL="73025" marR="73025" marT="16741" marB="16741" anchor="ctr">
                    <a:lnL>
                      <a:noFill/>
                    </a:lnL>
                    <a:lnR w="12700" cap="flat" cmpd="sng" algn="ctr">
                      <a:solidFill>
                        <a:srgbClr val="000000"/>
                      </a:solidFill>
                      <a:prstDash val="solid"/>
                      <a:round/>
                      <a:headEnd type="none" w="med" len="med"/>
                      <a:tailEnd type="none" w="med" len="med"/>
                    </a:lnR>
                    <a:lnT>
                      <a:noFill/>
                    </a:lnT>
                    <a:lnB>
                      <a:noFill/>
                    </a:lnB>
                    <a:solidFill>
                      <a:srgbClr val="E2EFD9"/>
                    </a:solidFill>
                  </a:tcPr>
                </a:tc>
                <a:tc>
                  <a:txBody>
                    <a:bodyPr/>
                    <a:lstStyle/>
                    <a:p>
                      <a:pPr marL="0" marR="0" lvl="0" indent="0" algn="l" defTabSz="661327" rtl="0" eaLnBrk="1" fontAlgn="b" latinLnBrk="0" hangingPunct="1">
                        <a:lnSpc>
                          <a:spcPct val="100000"/>
                        </a:lnSpc>
                        <a:spcBef>
                          <a:spcPts val="0"/>
                        </a:spcBef>
                        <a:spcAft>
                          <a:spcPts val="0"/>
                        </a:spcAft>
                        <a:buClrTx/>
                        <a:buSzTx/>
                        <a:buFontTx/>
                        <a:buNone/>
                        <a:tabLst/>
                        <a:defRPr/>
                      </a:pPr>
                      <a:r>
                        <a:rPr kumimoji="0" lang="en-GB" sz="600" b="0" i="0" u="sng" strike="noStrike" kern="1200" cap="none" spc="0" normalizeH="0" baseline="0" noProof="0">
                          <a:ln>
                            <a:noFill/>
                          </a:ln>
                          <a:solidFill>
                            <a:srgbClr val="0563C1"/>
                          </a:solidFill>
                          <a:effectLst/>
                          <a:uLnTx/>
                          <a:uFillTx/>
                          <a:latin typeface="Calibri" panose="020F0502020204030204" pitchFamily="34" charset="0"/>
                          <a:ea typeface="+mn-ea"/>
                          <a:cs typeface="+mn-cs"/>
                          <a:hlinkClick r:id="rId3"/>
                        </a:rPr>
                        <a:t>https://techzone.ibm.com/my/workshops/student/6840917181445a03dd001168</a:t>
                      </a:r>
                      <a:endParaRPr kumimoji="0" lang="en-GB" sz="600" b="0" i="0" u="sng" strike="noStrike" kern="1200" cap="none" spc="0" normalizeH="0" baseline="0" noProof="0" dirty="0">
                        <a:ln>
                          <a:noFill/>
                        </a:ln>
                        <a:solidFill>
                          <a:srgbClr val="0563C1"/>
                        </a:solidFill>
                        <a:effectLst/>
                        <a:uLnTx/>
                        <a:uFillTx/>
                        <a:latin typeface="Calibri" panose="020F0502020204030204" pitchFamily="34" charset="0"/>
                        <a:ea typeface="+mn-ea"/>
                        <a:cs typeface="+mn-cs"/>
                      </a:endParaRP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lgn="l" fontAlgn="b"/>
                      <a:r>
                        <a:rPr kumimoji="0" lang="en-GB" sz="800" b="0" i="0" u="none" strike="noStrike" kern="1200" cap="none" spc="0" normalizeH="0" baseline="0" noProof="0">
                          <a:ln>
                            <a:noFill/>
                          </a:ln>
                          <a:solidFill>
                            <a:srgbClr val="000000"/>
                          </a:solidFill>
                          <a:effectLst/>
                          <a:uLnTx/>
                          <a:uFillTx/>
                          <a:latin typeface="IBM Plex Sans Light"/>
                          <a:ea typeface="+mn-ea"/>
                          <a:cs typeface="+mn-cs"/>
                        </a:rPr>
                        <a:t>sqladria2025</a:t>
                      </a:r>
                      <a:endParaRPr lang="en-GB" sz="5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marL="0" marR="0" lvl="0" indent="0" algn="l" defTabSz="661327" rtl="0" eaLnBrk="1" fontAlgn="auto" latinLnBrk="0" hangingPunct="1">
                        <a:lnSpc>
                          <a:spcPct val="100000"/>
                        </a:lnSpc>
                        <a:spcBef>
                          <a:spcPts val="1200"/>
                        </a:spcBef>
                        <a:spcAft>
                          <a:spcPts val="600"/>
                        </a:spcAft>
                        <a:buClrTx/>
                        <a:buSzTx/>
                        <a:buFontTx/>
                        <a:buNone/>
                        <a:tabLst/>
                        <a:defRPr/>
                      </a:pPr>
                      <a:r>
                        <a:rPr kumimoji="0" lang="en-US" sz="600" b="0" i="0" u="none" strike="noStrike" kern="1200" cap="none" spc="0" normalizeH="0" baseline="0" noProof="0">
                          <a:ln>
                            <a:noFill/>
                          </a:ln>
                          <a:solidFill>
                            <a:srgbClr val="000000"/>
                          </a:solidFill>
                          <a:effectLst/>
                          <a:uLnTx/>
                          <a:uFillTx/>
                          <a:latin typeface="Arial" panose="020B0604020202020204" pitchFamily="34" charset="0"/>
                          <a:ea typeface="Times New Roman" panose="02020603050405020304" pitchFamily="18" charset="0"/>
                          <a:cs typeface="Arial" panose="020B0604020202020204" pitchFamily="34" charset="0"/>
                        </a:rPr>
                        <a:t>Administrator / IBMDem0s</a:t>
                      </a:r>
                      <a:endParaRPr kumimoji="0" lang="en-FR" sz="600" b="0" i="0" u="none" strike="noStrike" kern="1200" cap="none" spc="0" normalizeH="0" baseline="0" noProof="0" dirty="0">
                        <a:ln>
                          <a:noFill/>
                        </a:ln>
                        <a:solidFill>
                          <a:srgbClr val="000000"/>
                        </a:solidFill>
                        <a:effectLst/>
                        <a:uLnTx/>
                        <a:uFillTx/>
                        <a:latin typeface="Arial" panose="020B0604020202020204" pitchFamily="34" charset="0"/>
                        <a:ea typeface="Times New Roman" panose="02020603050405020304" pitchFamily="18" charset="0"/>
                        <a:cs typeface="Times New Roman" panose="02020603050405020304" pitchFamily="18" charset="0"/>
                      </a:endParaRPr>
                    </a:p>
                  </a:txBody>
                  <a:tcPr marL="73025" marR="73025" marT="16741" marB="1674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spcBef>
                          <a:spcPts val="1200"/>
                        </a:spcBef>
                        <a:spcAft>
                          <a:spcPts val="600"/>
                        </a:spcAft>
                      </a:pPr>
                      <a:r>
                        <a:rPr lang="en-US" sz="6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zdw09 / pwd09mop</a:t>
                      </a:r>
                      <a:endParaRPr lang="en-FR" sz="6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73025" marR="73025" marT="16741" marB="1674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extLst>
                  <a:ext uri="{0D108BD9-81ED-4DB2-BD59-A6C34878D82A}">
                    <a16:rowId xmlns:a16="http://schemas.microsoft.com/office/drawing/2014/main" val="1763728146"/>
                  </a:ext>
                </a:extLst>
              </a:tr>
              <a:tr h="124991">
                <a:tc>
                  <a:txBody>
                    <a:bodyPr/>
                    <a:lstStyle/>
                    <a:p>
                      <a:pPr>
                        <a:spcBef>
                          <a:spcPts val="1200"/>
                        </a:spcBef>
                        <a:spcAft>
                          <a:spcPts val="600"/>
                        </a:spcAft>
                      </a:pPr>
                      <a:r>
                        <a:rPr lang="en-US" sz="600">
                          <a:solidFill>
                            <a:srgbClr val="000000"/>
                          </a:solidFill>
                          <a:effectLst/>
                          <a:latin typeface="Arial" panose="020B0604020202020204" pitchFamily="34" charset="0"/>
                          <a:ea typeface="Times New Roman" panose="02020603050405020304" pitchFamily="18" charset="0"/>
                          <a:cs typeface="Arial" panose="020B0604020202020204" pitchFamily="34" charset="0"/>
                        </a:rPr>
                        <a:t>Student10</a:t>
                      </a:r>
                      <a:endParaRPr lang="en-FR" sz="600">
                        <a:effectLst/>
                        <a:latin typeface="Arial" panose="020B0604020202020204" pitchFamily="34" charset="0"/>
                        <a:ea typeface="Times New Roman" panose="02020603050405020304" pitchFamily="18" charset="0"/>
                        <a:cs typeface="Times New Roman" panose="02020603050405020304" pitchFamily="18" charset="0"/>
                      </a:endParaRPr>
                    </a:p>
                  </a:txBody>
                  <a:tcPr marL="73025" marR="73025" marT="16741" marB="16741" anchor="ctr">
                    <a:lnL>
                      <a:noFill/>
                    </a:lnL>
                    <a:lnR w="12700" cap="flat" cmpd="sng" algn="ctr">
                      <a:solidFill>
                        <a:srgbClr val="000000"/>
                      </a:solidFill>
                      <a:prstDash val="solid"/>
                      <a:round/>
                      <a:headEnd type="none" w="med" len="med"/>
                      <a:tailEnd type="none" w="med" len="med"/>
                    </a:lnR>
                    <a:lnT>
                      <a:noFill/>
                    </a:lnT>
                    <a:lnB>
                      <a:noFill/>
                    </a:lnB>
                    <a:solidFill>
                      <a:srgbClr val="E2EFD9"/>
                    </a:solidFill>
                  </a:tcPr>
                </a:tc>
                <a:tc>
                  <a:txBody>
                    <a:bodyPr/>
                    <a:lstStyle/>
                    <a:p>
                      <a:pPr marL="0" marR="0" lvl="0" indent="0" algn="l" defTabSz="661327" rtl="0" eaLnBrk="1" fontAlgn="b" latinLnBrk="0" hangingPunct="1">
                        <a:lnSpc>
                          <a:spcPct val="100000"/>
                        </a:lnSpc>
                        <a:spcBef>
                          <a:spcPts val="0"/>
                        </a:spcBef>
                        <a:spcAft>
                          <a:spcPts val="0"/>
                        </a:spcAft>
                        <a:buClrTx/>
                        <a:buSzTx/>
                        <a:buFontTx/>
                        <a:buNone/>
                        <a:tabLst/>
                        <a:defRPr/>
                      </a:pPr>
                      <a:r>
                        <a:rPr kumimoji="0" lang="en-GB" sz="600" b="0" i="0" u="sng" strike="noStrike" kern="1200" cap="none" spc="0" normalizeH="0" baseline="0" noProof="0">
                          <a:ln>
                            <a:noFill/>
                          </a:ln>
                          <a:solidFill>
                            <a:srgbClr val="0563C1"/>
                          </a:solidFill>
                          <a:effectLst/>
                          <a:uLnTx/>
                          <a:uFillTx/>
                          <a:latin typeface="Calibri" panose="020F0502020204030204" pitchFamily="34" charset="0"/>
                          <a:ea typeface="+mn-ea"/>
                          <a:cs typeface="+mn-cs"/>
                          <a:hlinkClick r:id="rId3"/>
                        </a:rPr>
                        <a:t>https://techzone.ibm.com/my/workshops/student/6840917181445a03dd001168</a:t>
                      </a:r>
                      <a:endParaRPr kumimoji="0" lang="en-GB" sz="600" b="0" i="0" u="sng" strike="noStrike" kern="1200" cap="none" spc="0" normalizeH="0" baseline="0" noProof="0" dirty="0">
                        <a:ln>
                          <a:noFill/>
                        </a:ln>
                        <a:solidFill>
                          <a:srgbClr val="0563C1"/>
                        </a:solidFill>
                        <a:effectLst/>
                        <a:uLnTx/>
                        <a:uFillTx/>
                        <a:latin typeface="Calibri" panose="020F0502020204030204" pitchFamily="34" charset="0"/>
                        <a:ea typeface="+mn-ea"/>
                        <a:cs typeface="+mn-cs"/>
                      </a:endParaRP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lgn="l" fontAlgn="b"/>
                      <a:r>
                        <a:rPr kumimoji="0" lang="en-GB" sz="800" b="0" i="0" u="none" strike="noStrike" kern="1200" cap="none" spc="0" normalizeH="0" baseline="0" noProof="0">
                          <a:ln>
                            <a:noFill/>
                          </a:ln>
                          <a:solidFill>
                            <a:srgbClr val="000000"/>
                          </a:solidFill>
                          <a:effectLst/>
                          <a:uLnTx/>
                          <a:uFillTx/>
                          <a:latin typeface="IBM Plex Sans Light"/>
                          <a:ea typeface="+mn-ea"/>
                          <a:cs typeface="+mn-cs"/>
                        </a:rPr>
                        <a:t>sqladria2025</a:t>
                      </a:r>
                      <a:endParaRPr lang="en-GB" sz="5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marL="0" marR="0" lvl="0" indent="0" algn="l" defTabSz="661327" rtl="0" eaLnBrk="1" fontAlgn="auto" latinLnBrk="0" hangingPunct="1">
                        <a:lnSpc>
                          <a:spcPct val="100000"/>
                        </a:lnSpc>
                        <a:spcBef>
                          <a:spcPts val="1200"/>
                        </a:spcBef>
                        <a:spcAft>
                          <a:spcPts val="600"/>
                        </a:spcAft>
                        <a:buClrTx/>
                        <a:buSzTx/>
                        <a:buFontTx/>
                        <a:buNone/>
                        <a:tabLst/>
                        <a:defRPr/>
                      </a:pPr>
                      <a:r>
                        <a:rPr kumimoji="0" lang="en-US" sz="600" b="0" i="0" u="none" strike="noStrike" kern="1200" cap="none" spc="0" normalizeH="0" baseline="0" noProof="0">
                          <a:ln>
                            <a:noFill/>
                          </a:ln>
                          <a:solidFill>
                            <a:srgbClr val="000000"/>
                          </a:solidFill>
                          <a:effectLst/>
                          <a:uLnTx/>
                          <a:uFillTx/>
                          <a:latin typeface="Arial" panose="020B0604020202020204" pitchFamily="34" charset="0"/>
                          <a:ea typeface="Times New Roman" panose="02020603050405020304" pitchFamily="18" charset="0"/>
                          <a:cs typeface="Arial" panose="020B0604020202020204" pitchFamily="34" charset="0"/>
                        </a:rPr>
                        <a:t>Administrator / IBMDem0s</a:t>
                      </a:r>
                      <a:endParaRPr kumimoji="0" lang="en-FR" sz="600" b="0" i="0" u="none" strike="noStrike" kern="1200" cap="none" spc="0" normalizeH="0" baseline="0" noProof="0" dirty="0">
                        <a:ln>
                          <a:noFill/>
                        </a:ln>
                        <a:solidFill>
                          <a:srgbClr val="000000"/>
                        </a:solidFill>
                        <a:effectLst/>
                        <a:uLnTx/>
                        <a:uFillTx/>
                        <a:latin typeface="Arial" panose="020B0604020202020204" pitchFamily="34" charset="0"/>
                        <a:ea typeface="Times New Roman" panose="02020603050405020304" pitchFamily="18" charset="0"/>
                        <a:cs typeface="Times New Roman" panose="02020603050405020304" pitchFamily="18" charset="0"/>
                      </a:endParaRPr>
                    </a:p>
                  </a:txBody>
                  <a:tcPr marL="73025" marR="73025" marT="16741" marB="1674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spcBef>
                          <a:spcPts val="1200"/>
                        </a:spcBef>
                        <a:spcAft>
                          <a:spcPts val="600"/>
                        </a:spcAft>
                      </a:pPr>
                      <a:r>
                        <a:rPr lang="en-US" sz="6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zdw10 / pwd10mop</a:t>
                      </a:r>
                      <a:endParaRPr lang="en-FR" sz="6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73025" marR="73025" marT="16741" marB="1674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extLst>
                  <a:ext uri="{0D108BD9-81ED-4DB2-BD59-A6C34878D82A}">
                    <a16:rowId xmlns:a16="http://schemas.microsoft.com/office/drawing/2014/main" val="2680464743"/>
                  </a:ext>
                </a:extLst>
              </a:tr>
              <a:tr h="124991">
                <a:tc>
                  <a:txBody>
                    <a:bodyPr/>
                    <a:lstStyle/>
                    <a:p>
                      <a:pPr>
                        <a:spcBef>
                          <a:spcPts val="1200"/>
                        </a:spcBef>
                        <a:spcAft>
                          <a:spcPts val="600"/>
                        </a:spcAft>
                      </a:pPr>
                      <a:r>
                        <a:rPr lang="en-US" sz="600">
                          <a:solidFill>
                            <a:srgbClr val="000000"/>
                          </a:solidFill>
                          <a:effectLst/>
                          <a:latin typeface="Arial" panose="020B0604020202020204" pitchFamily="34" charset="0"/>
                          <a:ea typeface="Times New Roman" panose="02020603050405020304" pitchFamily="18" charset="0"/>
                          <a:cs typeface="Arial" panose="020B0604020202020204" pitchFamily="34" charset="0"/>
                        </a:rPr>
                        <a:t>Student11</a:t>
                      </a:r>
                      <a:endParaRPr lang="en-FR" sz="600">
                        <a:effectLst/>
                        <a:latin typeface="Arial" panose="020B0604020202020204" pitchFamily="34" charset="0"/>
                        <a:ea typeface="Times New Roman" panose="02020603050405020304" pitchFamily="18" charset="0"/>
                        <a:cs typeface="Times New Roman" panose="02020603050405020304" pitchFamily="18" charset="0"/>
                      </a:endParaRPr>
                    </a:p>
                  </a:txBody>
                  <a:tcPr marL="73025" marR="73025" marT="16741" marB="16741" anchor="ctr">
                    <a:lnL>
                      <a:noFill/>
                    </a:lnL>
                    <a:lnR w="12700" cap="flat" cmpd="sng" algn="ctr">
                      <a:solidFill>
                        <a:srgbClr val="000000"/>
                      </a:solidFill>
                      <a:prstDash val="solid"/>
                      <a:round/>
                      <a:headEnd type="none" w="med" len="med"/>
                      <a:tailEnd type="none" w="med" len="med"/>
                    </a:lnR>
                    <a:lnT>
                      <a:noFill/>
                    </a:lnT>
                    <a:lnB>
                      <a:noFill/>
                    </a:lnB>
                    <a:solidFill>
                      <a:srgbClr val="E2EFD9"/>
                    </a:solidFill>
                  </a:tcPr>
                </a:tc>
                <a:tc>
                  <a:txBody>
                    <a:bodyPr/>
                    <a:lstStyle/>
                    <a:p>
                      <a:pPr marL="0" marR="0" lvl="0" indent="0" algn="l" defTabSz="661327" rtl="0" eaLnBrk="1" fontAlgn="b" latinLnBrk="0" hangingPunct="1">
                        <a:lnSpc>
                          <a:spcPct val="100000"/>
                        </a:lnSpc>
                        <a:spcBef>
                          <a:spcPts val="0"/>
                        </a:spcBef>
                        <a:spcAft>
                          <a:spcPts val="0"/>
                        </a:spcAft>
                        <a:buClrTx/>
                        <a:buSzTx/>
                        <a:buFontTx/>
                        <a:buNone/>
                        <a:tabLst/>
                        <a:defRPr/>
                      </a:pPr>
                      <a:r>
                        <a:rPr kumimoji="0" lang="en-GB" sz="600" b="0" i="0" u="sng" strike="noStrike" kern="1200" cap="none" spc="0" normalizeH="0" baseline="0" noProof="0">
                          <a:ln>
                            <a:noFill/>
                          </a:ln>
                          <a:solidFill>
                            <a:srgbClr val="0563C1"/>
                          </a:solidFill>
                          <a:effectLst/>
                          <a:uLnTx/>
                          <a:uFillTx/>
                          <a:latin typeface="Calibri" panose="020F0502020204030204" pitchFamily="34" charset="0"/>
                          <a:ea typeface="+mn-ea"/>
                          <a:cs typeface="+mn-cs"/>
                          <a:hlinkClick r:id="rId3"/>
                        </a:rPr>
                        <a:t>https://techzone.ibm.com/my/workshops/student/6840917181445a03dd001168</a:t>
                      </a:r>
                      <a:endParaRPr kumimoji="0" lang="en-GB" sz="600" b="0" i="0" u="sng" strike="noStrike" kern="1200" cap="none" spc="0" normalizeH="0" baseline="0" noProof="0" dirty="0">
                        <a:ln>
                          <a:noFill/>
                        </a:ln>
                        <a:solidFill>
                          <a:srgbClr val="0563C1"/>
                        </a:solidFill>
                        <a:effectLst/>
                        <a:uLnTx/>
                        <a:uFillTx/>
                        <a:latin typeface="Calibri" panose="020F0502020204030204" pitchFamily="34" charset="0"/>
                        <a:ea typeface="+mn-ea"/>
                        <a:cs typeface="+mn-cs"/>
                      </a:endParaRP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lgn="l" fontAlgn="b"/>
                      <a:r>
                        <a:rPr kumimoji="0" lang="en-GB" sz="800" b="0" i="0" u="none" strike="noStrike" kern="1200" cap="none" spc="0" normalizeH="0" baseline="0" noProof="0">
                          <a:ln>
                            <a:noFill/>
                          </a:ln>
                          <a:solidFill>
                            <a:srgbClr val="000000"/>
                          </a:solidFill>
                          <a:effectLst/>
                          <a:uLnTx/>
                          <a:uFillTx/>
                          <a:latin typeface="IBM Plex Sans Light"/>
                          <a:ea typeface="+mn-ea"/>
                          <a:cs typeface="+mn-cs"/>
                        </a:rPr>
                        <a:t>sqladria2025</a:t>
                      </a:r>
                      <a:endParaRPr lang="en-GB" sz="5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marL="0" marR="0" lvl="0" indent="0" algn="l" defTabSz="661327" rtl="0" eaLnBrk="1" fontAlgn="auto" latinLnBrk="0" hangingPunct="1">
                        <a:lnSpc>
                          <a:spcPct val="100000"/>
                        </a:lnSpc>
                        <a:spcBef>
                          <a:spcPts val="1200"/>
                        </a:spcBef>
                        <a:spcAft>
                          <a:spcPts val="600"/>
                        </a:spcAft>
                        <a:buClrTx/>
                        <a:buSzTx/>
                        <a:buFontTx/>
                        <a:buNone/>
                        <a:tabLst/>
                        <a:defRPr/>
                      </a:pPr>
                      <a:r>
                        <a:rPr kumimoji="0" lang="en-US" sz="600" b="0" i="0" u="none" strike="noStrike" kern="1200" cap="none" spc="0" normalizeH="0" baseline="0" noProof="0">
                          <a:ln>
                            <a:noFill/>
                          </a:ln>
                          <a:solidFill>
                            <a:srgbClr val="000000"/>
                          </a:solidFill>
                          <a:effectLst/>
                          <a:uLnTx/>
                          <a:uFillTx/>
                          <a:latin typeface="Arial" panose="020B0604020202020204" pitchFamily="34" charset="0"/>
                          <a:ea typeface="Times New Roman" panose="02020603050405020304" pitchFamily="18" charset="0"/>
                          <a:cs typeface="Arial" panose="020B0604020202020204" pitchFamily="34" charset="0"/>
                        </a:rPr>
                        <a:t>Administrator / IBMDem0s</a:t>
                      </a:r>
                      <a:endParaRPr kumimoji="0" lang="en-FR" sz="600" b="0" i="0" u="none" strike="noStrike" kern="1200" cap="none" spc="0" normalizeH="0" baseline="0" noProof="0" dirty="0">
                        <a:ln>
                          <a:noFill/>
                        </a:ln>
                        <a:solidFill>
                          <a:srgbClr val="000000"/>
                        </a:solidFill>
                        <a:effectLst/>
                        <a:uLnTx/>
                        <a:uFillTx/>
                        <a:latin typeface="Arial" panose="020B0604020202020204" pitchFamily="34" charset="0"/>
                        <a:ea typeface="Times New Roman" panose="02020603050405020304" pitchFamily="18" charset="0"/>
                        <a:cs typeface="Times New Roman" panose="02020603050405020304" pitchFamily="18" charset="0"/>
                      </a:endParaRPr>
                    </a:p>
                  </a:txBody>
                  <a:tcPr marL="73025" marR="73025" marT="16741" marB="1674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spcBef>
                          <a:spcPts val="1200"/>
                        </a:spcBef>
                        <a:spcAft>
                          <a:spcPts val="600"/>
                        </a:spcAft>
                      </a:pPr>
                      <a:r>
                        <a:rPr lang="en-US" sz="6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zdw11 / pwd11mop</a:t>
                      </a:r>
                      <a:endParaRPr lang="en-FR" sz="6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73025" marR="73025" marT="16741" marB="1674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extLst>
                  <a:ext uri="{0D108BD9-81ED-4DB2-BD59-A6C34878D82A}">
                    <a16:rowId xmlns:a16="http://schemas.microsoft.com/office/drawing/2014/main" val="2556964644"/>
                  </a:ext>
                </a:extLst>
              </a:tr>
              <a:tr h="124991">
                <a:tc>
                  <a:txBody>
                    <a:bodyPr/>
                    <a:lstStyle/>
                    <a:p>
                      <a:pPr>
                        <a:spcBef>
                          <a:spcPts val="1200"/>
                        </a:spcBef>
                        <a:spcAft>
                          <a:spcPts val="600"/>
                        </a:spcAft>
                      </a:pPr>
                      <a:r>
                        <a:rPr lang="en-US" sz="600">
                          <a:solidFill>
                            <a:srgbClr val="000000"/>
                          </a:solidFill>
                          <a:effectLst/>
                          <a:latin typeface="Arial" panose="020B0604020202020204" pitchFamily="34" charset="0"/>
                          <a:ea typeface="Times New Roman" panose="02020603050405020304" pitchFamily="18" charset="0"/>
                          <a:cs typeface="Arial" panose="020B0604020202020204" pitchFamily="34" charset="0"/>
                        </a:rPr>
                        <a:t>Student12</a:t>
                      </a:r>
                      <a:endParaRPr lang="en-FR" sz="600">
                        <a:effectLst/>
                        <a:latin typeface="Arial" panose="020B0604020202020204" pitchFamily="34" charset="0"/>
                        <a:ea typeface="Times New Roman" panose="02020603050405020304" pitchFamily="18" charset="0"/>
                        <a:cs typeface="Times New Roman" panose="02020603050405020304" pitchFamily="18" charset="0"/>
                      </a:endParaRPr>
                    </a:p>
                  </a:txBody>
                  <a:tcPr marL="73025" marR="73025" marT="16741" marB="16741" anchor="ctr">
                    <a:lnL>
                      <a:noFill/>
                    </a:lnL>
                    <a:lnR w="12700" cap="flat" cmpd="sng" algn="ctr">
                      <a:solidFill>
                        <a:srgbClr val="000000"/>
                      </a:solidFill>
                      <a:prstDash val="solid"/>
                      <a:round/>
                      <a:headEnd type="none" w="med" len="med"/>
                      <a:tailEnd type="none" w="med" len="med"/>
                    </a:lnR>
                    <a:lnT>
                      <a:noFill/>
                    </a:lnT>
                    <a:lnB>
                      <a:noFill/>
                    </a:lnB>
                    <a:solidFill>
                      <a:srgbClr val="E2EFD9"/>
                    </a:solidFill>
                  </a:tcPr>
                </a:tc>
                <a:tc>
                  <a:txBody>
                    <a:bodyPr/>
                    <a:lstStyle/>
                    <a:p>
                      <a:pPr marL="0" marR="0" lvl="0" indent="0" algn="l" defTabSz="661327" rtl="0" eaLnBrk="1" fontAlgn="b" latinLnBrk="0" hangingPunct="1">
                        <a:lnSpc>
                          <a:spcPct val="100000"/>
                        </a:lnSpc>
                        <a:spcBef>
                          <a:spcPts val="0"/>
                        </a:spcBef>
                        <a:spcAft>
                          <a:spcPts val="0"/>
                        </a:spcAft>
                        <a:buClrTx/>
                        <a:buSzTx/>
                        <a:buFontTx/>
                        <a:buNone/>
                        <a:tabLst/>
                        <a:defRPr/>
                      </a:pPr>
                      <a:r>
                        <a:rPr kumimoji="0" lang="en-GB" sz="600" b="0" i="0" u="sng" strike="noStrike" kern="1200" cap="none" spc="0" normalizeH="0" baseline="0" noProof="0">
                          <a:ln>
                            <a:noFill/>
                          </a:ln>
                          <a:solidFill>
                            <a:srgbClr val="0563C1"/>
                          </a:solidFill>
                          <a:effectLst/>
                          <a:uLnTx/>
                          <a:uFillTx/>
                          <a:latin typeface="Calibri" panose="020F0502020204030204" pitchFamily="34" charset="0"/>
                          <a:ea typeface="+mn-ea"/>
                          <a:cs typeface="+mn-cs"/>
                          <a:hlinkClick r:id="rId3"/>
                        </a:rPr>
                        <a:t>https://techzone.ibm.com/my/workshops/student/6840917181445a03dd001168</a:t>
                      </a:r>
                      <a:endParaRPr kumimoji="0" lang="en-GB" sz="600" b="0" i="0" u="sng" strike="noStrike" kern="1200" cap="none" spc="0" normalizeH="0" baseline="0" noProof="0" dirty="0">
                        <a:ln>
                          <a:noFill/>
                        </a:ln>
                        <a:solidFill>
                          <a:srgbClr val="0563C1"/>
                        </a:solidFill>
                        <a:effectLst/>
                        <a:uLnTx/>
                        <a:uFillTx/>
                        <a:latin typeface="Calibri" panose="020F0502020204030204" pitchFamily="34" charset="0"/>
                        <a:ea typeface="+mn-ea"/>
                        <a:cs typeface="+mn-cs"/>
                      </a:endParaRP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lgn="l" fontAlgn="b"/>
                      <a:r>
                        <a:rPr kumimoji="0" lang="en-GB" sz="800" b="0" i="0" u="none" strike="noStrike" kern="1200" cap="none" spc="0" normalizeH="0" baseline="0" noProof="0">
                          <a:ln>
                            <a:noFill/>
                          </a:ln>
                          <a:solidFill>
                            <a:srgbClr val="000000"/>
                          </a:solidFill>
                          <a:effectLst/>
                          <a:uLnTx/>
                          <a:uFillTx/>
                          <a:latin typeface="IBM Plex Sans Light"/>
                          <a:ea typeface="+mn-ea"/>
                          <a:cs typeface="+mn-cs"/>
                        </a:rPr>
                        <a:t>sqladria2025</a:t>
                      </a:r>
                      <a:endParaRPr lang="en-GB" sz="5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marL="0" marR="0" lvl="0" indent="0" algn="l" defTabSz="661327" rtl="0" eaLnBrk="1" fontAlgn="auto" latinLnBrk="0" hangingPunct="1">
                        <a:lnSpc>
                          <a:spcPct val="100000"/>
                        </a:lnSpc>
                        <a:spcBef>
                          <a:spcPts val="1200"/>
                        </a:spcBef>
                        <a:spcAft>
                          <a:spcPts val="600"/>
                        </a:spcAft>
                        <a:buClrTx/>
                        <a:buSzTx/>
                        <a:buFontTx/>
                        <a:buNone/>
                        <a:tabLst/>
                        <a:defRPr/>
                      </a:pPr>
                      <a:r>
                        <a:rPr kumimoji="0" lang="en-US" sz="600" b="0" i="0" u="none" strike="noStrike" kern="1200" cap="none" spc="0" normalizeH="0" baseline="0" noProof="0">
                          <a:ln>
                            <a:noFill/>
                          </a:ln>
                          <a:solidFill>
                            <a:srgbClr val="000000"/>
                          </a:solidFill>
                          <a:effectLst/>
                          <a:uLnTx/>
                          <a:uFillTx/>
                          <a:latin typeface="Arial" panose="020B0604020202020204" pitchFamily="34" charset="0"/>
                          <a:ea typeface="Times New Roman" panose="02020603050405020304" pitchFamily="18" charset="0"/>
                          <a:cs typeface="Arial" panose="020B0604020202020204" pitchFamily="34" charset="0"/>
                        </a:rPr>
                        <a:t>Administrator / IBMDem0s</a:t>
                      </a:r>
                      <a:endParaRPr kumimoji="0" lang="en-FR" sz="600" b="0" i="0" u="none" strike="noStrike" kern="1200" cap="none" spc="0" normalizeH="0" baseline="0" noProof="0" dirty="0">
                        <a:ln>
                          <a:noFill/>
                        </a:ln>
                        <a:solidFill>
                          <a:srgbClr val="000000"/>
                        </a:solidFill>
                        <a:effectLst/>
                        <a:uLnTx/>
                        <a:uFillTx/>
                        <a:latin typeface="Arial" panose="020B0604020202020204" pitchFamily="34" charset="0"/>
                        <a:ea typeface="Times New Roman" panose="02020603050405020304" pitchFamily="18" charset="0"/>
                        <a:cs typeface="Times New Roman" panose="02020603050405020304" pitchFamily="18" charset="0"/>
                      </a:endParaRPr>
                    </a:p>
                  </a:txBody>
                  <a:tcPr marL="73025" marR="73025" marT="16741" marB="1674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spcBef>
                          <a:spcPts val="1200"/>
                        </a:spcBef>
                        <a:spcAft>
                          <a:spcPts val="600"/>
                        </a:spcAft>
                      </a:pPr>
                      <a:r>
                        <a:rPr lang="en-US" sz="6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zdw12 / pwd12mop</a:t>
                      </a:r>
                      <a:endParaRPr lang="en-FR" sz="6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73025" marR="73025" marT="16741" marB="1674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extLst>
                  <a:ext uri="{0D108BD9-81ED-4DB2-BD59-A6C34878D82A}">
                    <a16:rowId xmlns:a16="http://schemas.microsoft.com/office/drawing/2014/main" val="3526777910"/>
                  </a:ext>
                </a:extLst>
              </a:tr>
              <a:tr h="124991">
                <a:tc>
                  <a:txBody>
                    <a:bodyPr/>
                    <a:lstStyle/>
                    <a:p>
                      <a:pPr>
                        <a:spcBef>
                          <a:spcPts val="1200"/>
                        </a:spcBef>
                        <a:spcAft>
                          <a:spcPts val="600"/>
                        </a:spcAft>
                      </a:pPr>
                      <a:r>
                        <a:rPr lang="en-US" sz="600">
                          <a:solidFill>
                            <a:srgbClr val="000000"/>
                          </a:solidFill>
                          <a:effectLst/>
                          <a:latin typeface="Arial" panose="020B0604020202020204" pitchFamily="34" charset="0"/>
                          <a:ea typeface="Times New Roman" panose="02020603050405020304" pitchFamily="18" charset="0"/>
                          <a:cs typeface="Arial" panose="020B0604020202020204" pitchFamily="34" charset="0"/>
                        </a:rPr>
                        <a:t>Student13</a:t>
                      </a:r>
                      <a:endParaRPr lang="en-FR" sz="600">
                        <a:effectLst/>
                        <a:latin typeface="Arial" panose="020B0604020202020204" pitchFamily="34" charset="0"/>
                        <a:ea typeface="Times New Roman" panose="02020603050405020304" pitchFamily="18" charset="0"/>
                        <a:cs typeface="Times New Roman" panose="02020603050405020304" pitchFamily="18" charset="0"/>
                      </a:endParaRPr>
                    </a:p>
                  </a:txBody>
                  <a:tcPr marL="73025" marR="73025" marT="16741" marB="16741" anchor="ctr">
                    <a:lnL>
                      <a:noFill/>
                    </a:lnL>
                    <a:lnR w="12700" cap="flat" cmpd="sng" algn="ctr">
                      <a:solidFill>
                        <a:srgbClr val="000000"/>
                      </a:solidFill>
                      <a:prstDash val="solid"/>
                      <a:round/>
                      <a:headEnd type="none" w="med" len="med"/>
                      <a:tailEnd type="none" w="med" len="med"/>
                    </a:lnR>
                    <a:lnT>
                      <a:noFill/>
                    </a:lnT>
                    <a:lnB>
                      <a:noFill/>
                    </a:lnB>
                    <a:solidFill>
                      <a:srgbClr val="E2EFD9"/>
                    </a:solidFill>
                  </a:tcPr>
                </a:tc>
                <a:tc>
                  <a:txBody>
                    <a:bodyPr/>
                    <a:lstStyle/>
                    <a:p>
                      <a:pPr marL="0" marR="0" lvl="0" indent="0" algn="l" defTabSz="661327" rtl="0" eaLnBrk="1" fontAlgn="b" latinLnBrk="0" hangingPunct="1">
                        <a:lnSpc>
                          <a:spcPct val="100000"/>
                        </a:lnSpc>
                        <a:spcBef>
                          <a:spcPts val="0"/>
                        </a:spcBef>
                        <a:spcAft>
                          <a:spcPts val="0"/>
                        </a:spcAft>
                        <a:buClrTx/>
                        <a:buSzTx/>
                        <a:buFontTx/>
                        <a:buNone/>
                        <a:tabLst/>
                        <a:defRPr/>
                      </a:pPr>
                      <a:r>
                        <a:rPr kumimoji="0" lang="en-GB" sz="600" b="0" i="0" u="sng" strike="noStrike" kern="1200" cap="none" spc="0" normalizeH="0" baseline="0" noProof="0">
                          <a:ln>
                            <a:noFill/>
                          </a:ln>
                          <a:solidFill>
                            <a:srgbClr val="0563C1"/>
                          </a:solidFill>
                          <a:effectLst/>
                          <a:uLnTx/>
                          <a:uFillTx/>
                          <a:latin typeface="Calibri" panose="020F0502020204030204" pitchFamily="34" charset="0"/>
                          <a:ea typeface="+mn-ea"/>
                          <a:cs typeface="+mn-cs"/>
                          <a:hlinkClick r:id="rId3"/>
                        </a:rPr>
                        <a:t>https://techzone.ibm.com/my/workshops/student/6840917181445a03dd001168</a:t>
                      </a:r>
                      <a:endParaRPr kumimoji="0" lang="en-GB" sz="600" b="0" i="0" u="sng" strike="noStrike" kern="1200" cap="none" spc="0" normalizeH="0" baseline="0" noProof="0" dirty="0">
                        <a:ln>
                          <a:noFill/>
                        </a:ln>
                        <a:solidFill>
                          <a:srgbClr val="0563C1"/>
                        </a:solidFill>
                        <a:effectLst/>
                        <a:uLnTx/>
                        <a:uFillTx/>
                        <a:latin typeface="Calibri" panose="020F0502020204030204" pitchFamily="34" charset="0"/>
                        <a:ea typeface="+mn-ea"/>
                        <a:cs typeface="+mn-cs"/>
                      </a:endParaRP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lgn="l" fontAlgn="b"/>
                      <a:r>
                        <a:rPr kumimoji="0" lang="en-GB" sz="800" b="0" i="0" u="none" strike="noStrike" kern="1200" cap="none" spc="0" normalizeH="0" baseline="0" noProof="0">
                          <a:ln>
                            <a:noFill/>
                          </a:ln>
                          <a:solidFill>
                            <a:srgbClr val="000000"/>
                          </a:solidFill>
                          <a:effectLst/>
                          <a:uLnTx/>
                          <a:uFillTx/>
                          <a:latin typeface="IBM Plex Sans Light"/>
                          <a:ea typeface="+mn-ea"/>
                          <a:cs typeface="+mn-cs"/>
                        </a:rPr>
                        <a:t>sqladria2025</a:t>
                      </a:r>
                      <a:endParaRPr lang="en-GB" sz="5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marL="0" marR="0" lvl="0" indent="0" algn="l" defTabSz="661327" rtl="0" eaLnBrk="1" fontAlgn="auto" latinLnBrk="0" hangingPunct="1">
                        <a:lnSpc>
                          <a:spcPct val="100000"/>
                        </a:lnSpc>
                        <a:spcBef>
                          <a:spcPts val="1200"/>
                        </a:spcBef>
                        <a:spcAft>
                          <a:spcPts val="600"/>
                        </a:spcAft>
                        <a:buClrTx/>
                        <a:buSzTx/>
                        <a:buFontTx/>
                        <a:buNone/>
                        <a:tabLst/>
                        <a:defRPr/>
                      </a:pPr>
                      <a:r>
                        <a:rPr kumimoji="0" lang="en-US" sz="600" b="0" i="0" u="none" strike="noStrike" kern="1200" cap="none" spc="0" normalizeH="0" baseline="0" noProof="0">
                          <a:ln>
                            <a:noFill/>
                          </a:ln>
                          <a:solidFill>
                            <a:srgbClr val="000000"/>
                          </a:solidFill>
                          <a:effectLst/>
                          <a:uLnTx/>
                          <a:uFillTx/>
                          <a:latin typeface="Arial" panose="020B0604020202020204" pitchFamily="34" charset="0"/>
                          <a:ea typeface="Times New Roman" panose="02020603050405020304" pitchFamily="18" charset="0"/>
                          <a:cs typeface="Arial" panose="020B0604020202020204" pitchFamily="34" charset="0"/>
                        </a:rPr>
                        <a:t>Administrator / IBMDem0s</a:t>
                      </a:r>
                      <a:endParaRPr kumimoji="0" lang="en-FR" sz="600" b="0" i="0" u="none" strike="noStrike" kern="1200" cap="none" spc="0" normalizeH="0" baseline="0" noProof="0" dirty="0">
                        <a:ln>
                          <a:noFill/>
                        </a:ln>
                        <a:solidFill>
                          <a:srgbClr val="000000"/>
                        </a:solidFill>
                        <a:effectLst/>
                        <a:uLnTx/>
                        <a:uFillTx/>
                        <a:latin typeface="Arial" panose="020B0604020202020204" pitchFamily="34" charset="0"/>
                        <a:ea typeface="Times New Roman" panose="02020603050405020304" pitchFamily="18" charset="0"/>
                        <a:cs typeface="Times New Roman" panose="02020603050405020304" pitchFamily="18" charset="0"/>
                      </a:endParaRPr>
                    </a:p>
                  </a:txBody>
                  <a:tcPr marL="73025" marR="73025" marT="16741" marB="1674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spcBef>
                          <a:spcPts val="1200"/>
                        </a:spcBef>
                        <a:spcAft>
                          <a:spcPts val="600"/>
                        </a:spcAft>
                      </a:pPr>
                      <a:r>
                        <a:rPr lang="en-US" sz="6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zdw13 / pwd13mop</a:t>
                      </a:r>
                      <a:endParaRPr lang="en-FR" sz="6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73025" marR="73025" marT="16741" marB="1674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extLst>
                  <a:ext uri="{0D108BD9-81ED-4DB2-BD59-A6C34878D82A}">
                    <a16:rowId xmlns:a16="http://schemas.microsoft.com/office/drawing/2014/main" val="885939477"/>
                  </a:ext>
                </a:extLst>
              </a:tr>
              <a:tr h="124991">
                <a:tc>
                  <a:txBody>
                    <a:bodyPr/>
                    <a:lstStyle/>
                    <a:p>
                      <a:pPr>
                        <a:spcBef>
                          <a:spcPts val="1200"/>
                        </a:spcBef>
                        <a:spcAft>
                          <a:spcPts val="600"/>
                        </a:spcAft>
                      </a:pPr>
                      <a:r>
                        <a:rPr lang="en-US" sz="600">
                          <a:solidFill>
                            <a:srgbClr val="000000"/>
                          </a:solidFill>
                          <a:effectLst/>
                          <a:latin typeface="Arial" panose="020B0604020202020204" pitchFamily="34" charset="0"/>
                          <a:ea typeface="Times New Roman" panose="02020603050405020304" pitchFamily="18" charset="0"/>
                          <a:cs typeface="Arial" panose="020B0604020202020204" pitchFamily="34" charset="0"/>
                        </a:rPr>
                        <a:t>Student14</a:t>
                      </a:r>
                      <a:endParaRPr lang="en-FR" sz="600">
                        <a:effectLst/>
                        <a:latin typeface="Arial" panose="020B0604020202020204" pitchFamily="34" charset="0"/>
                        <a:ea typeface="Times New Roman" panose="02020603050405020304" pitchFamily="18" charset="0"/>
                        <a:cs typeface="Times New Roman" panose="02020603050405020304" pitchFamily="18" charset="0"/>
                      </a:endParaRPr>
                    </a:p>
                  </a:txBody>
                  <a:tcPr marL="73025" marR="73025" marT="16741" marB="16741" anchor="ctr">
                    <a:lnL>
                      <a:noFill/>
                    </a:lnL>
                    <a:lnR w="12700" cap="flat" cmpd="sng" algn="ctr">
                      <a:solidFill>
                        <a:srgbClr val="000000"/>
                      </a:solidFill>
                      <a:prstDash val="solid"/>
                      <a:round/>
                      <a:headEnd type="none" w="med" len="med"/>
                      <a:tailEnd type="none" w="med" len="med"/>
                    </a:lnR>
                    <a:lnT>
                      <a:noFill/>
                    </a:lnT>
                    <a:lnB>
                      <a:noFill/>
                    </a:lnB>
                    <a:solidFill>
                      <a:srgbClr val="E2EFD9"/>
                    </a:solidFill>
                  </a:tcPr>
                </a:tc>
                <a:tc>
                  <a:txBody>
                    <a:bodyPr/>
                    <a:lstStyle/>
                    <a:p>
                      <a:pPr marL="0" marR="0" lvl="0" indent="0" algn="l" defTabSz="661327" rtl="0" eaLnBrk="1" fontAlgn="b" latinLnBrk="0" hangingPunct="1">
                        <a:lnSpc>
                          <a:spcPct val="100000"/>
                        </a:lnSpc>
                        <a:spcBef>
                          <a:spcPts val="0"/>
                        </a:spcBef>
                        <a:spcAft>
                          <a:spcPts val="0"/>
                        </a:spcAft>
                        <a:buClrTx/>
                        <a:buSzTx/>
                        <a:buFontTx/>
                        <a:buNone/>
                        <a:tabLst/>
                        <a:defRPr/>
                      </a:pPr>
                      <a:r>
                        <a:rPr kumimoji="0" lang="en-GB" sz="600" b="0" i="0" u="sng" strike="noStrike" kern="1200" cap="none" spc="0" normalizeH="0" baseline="0" noProof="0">
                          <a:ln>
                            <a:noFill/>
                          </a:ln>
                          <a:solidFill>
                            <a:srgbClr val="0563C1"/>
                          </a:solidFill>
                          <a:effectLst/>
                          <a:uLnTx/>
                          <a:uFillTx/>
                          <a:latin typeface="Calibri" panose="020F0502020204030204" pitchFamily="34" charset="0"/>
                          <a:ea typeface="+mn-ea"/>
                          <a:cs typeface="+mn-cs"/>
                          <a:hlinkClick r:id="rId3"/>
                        </a:rPr>
                        <a:t>https://techzone.ibm.com/my/workshops/student/6840917181445a03dd001168</a:t>
                      </a:r>
                      <a:endParaRPr kumimoji="0" lang="en-GB" sz="600" b="0" i="0" u="sng" strike="noStrike" kern="1200" cap="none" spc="0" normalizeH="0" baseline="0" noProof="0" dirty="0">
                        <a:ln>
                          <a:noFill/>
                        </a:ln>
                        <a:solidFill>
                          <a:srgbClr val="0563C1"/>
                        </a:solidFill>
                        <a:effectLst/>
                        <a:uLnTx/>
                        <a:uFillTx/>
                        <a:latin typeface="Calibri" panose="020F0502020204030204" pitchFamily="34" charset="0"/>
                        <a:ea typeface="+mn-ea"/>
                        <a:cs typeface="+mn-cs"/>
                      </a:endParaRP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lgn="l" fontAlgn="b"/>
                      <a:r>
                        <a:rPr kumimoji="0" lang="en-GB" sz="800" b="0" i="0" u="none" strike="noStrike" kern="1200" cap="none" spc="0" normalizeH="0" baseline="0" noProof="0">
                          <a:ln>
                            <a:noFill/>
                          </a:ln>
                          <a:solidFill>
                            <a:srgbClr val="000000"/>
                          </a:solidFill>
                          <a:effectLst/>
                          <a:uLnTx/>
                          <a:uFillTx/>
                          <a:latin typeface="IBM Plex Sans Light"/>
                          <a:ea typeface="+mn-ea"/>
                          <a:cs typeface="+mn-cs"/>
                        </a:rPr>
                        <a:t>sqladria2025</a:t>
                      </a:r>
                      <a:endParaRPr lang="en-GB" sz="5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marL="0" marR="0" lvl="0" indent="0" algn="l" defTabSz="661327" rtl="0" eaLnBrk="1" fontAlgn="auto" latinLnBrk="0" hangingPunct="1">
                        <a:lnSpc>
                          <a:spcPct val="100000"/>
                        </a:lnSpc>
                        <a:spcBef>
                          <a:spcPts val="1200"/>
                        </a:spcBef>
                        <a:spcAft>
                          <a:spcPts val="600"/>
                        </a:spcAft>
                        <a:buClrTx/>
                        <a:buSzTx/>
                        <a:buFontTx/>
                        <a:buNone/>
                        <a:tabLst/>
                        <a:defRPr/>
                      </a:pPr>
                      <a:r>
                        <a:rPr kumimoji="0" lang="en-US" sz="600" b="0" i="0" u="none" strike="noStrike" kern="1200" cap="none" spc="0" normalizeH="0" baseline="0" noProof="0">
                          <a:ln>
                            <a:noFill/>
                          </a:ln>
                          <a:solidFill>
                            <a:srgbClr val="000000"/>
                          </a:solidFill>
                          <a:effectLst/>
                          <a:uLnTx/>
                          <a:uFillTx/>
                          <a:latin typeface="Arial" panose="020B0604020202020204" pitchFamily="34" charset="0"/>
                          <a:ea typeface="Times New Roman" panose="02020603050405020304" pitchFamily="18" charset="0"/>
                          <a:cs typeface="Arial" panose="020B0604020202020204" pitchFamily="34" charset="0"/>
                        </a:rPr>
                        <a:t>Administrator / IBMDem0s</a:t>
                      </a:r>
                      <a:endParaRPr kumimoji="0" lang="en-FR" sz="600" b="0" i="0" u="none" strike="noStrike" kern="1200" cap="none" spc="0" normalizeH="0" baseline="0" noProof="0" dirty="0">
                        <a:ln>
                          <a:noFill/>
                        </a:ln>
                        <a:solidFill>
                          <a:srgbClr val="000000"/>
                        </a:solidFill>
                        <a:effectLst/>
                        <a:uLnTx/>
                        <a:uFillTx/>
                        <a:latin typeface="Arial" panose="020B0604020202020204" pitchFamily="34" charset="0"/>
                        <a:ea typeface="Times New Roman" panose="02020603050405020304" pitchFamily="18" charset="0"/>
                        <a:cs typeface="Times New Roman" panose="02020603050405020304" pitchFamily="18" charset="0"/>
                      </a:endParaRPr>
                    </a:p>
                  </a:txBody>
                  <a:tcPr marL="73025" marR="73025" marT="16741" marB="1674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spcBef>
                          <a:spcPts val="1200"/>
                        </a:spcBef>
                        <a:spcAft>
                          <a:spcPts val="600"/>
                        </a:spcAft>
                      </a:pPr>
                      <a:r>
                        <a:rPr lang="en-US" sz="6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zdw14 / pwd14mop</a:t>
                      </a:r>
                      <a:endParaRPr lang="en-FR" sz="6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73025" marR="73025" marT="16741" marB="1674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extLst>
                  <a:ext uri="{0D108BD9-81ED-4DB2-BD59-A6C34878D82A}">
                    <a16:rowId xmlns:a16="http://schemas.microsoft.com/office/drawing/2014/main" val="3898801693"/>
                  </a:ext>
                </a:extLst>
              </a:tr>
              <a:tr h="124991">
                <a:tc>
                  <a:txBody>
                    <a:bodyPr/>
                    <a:lstStyle/>
                    <a:p>
                      <a:pPr>
                        <a:spcBef>
                          <a:spcPts val="1200"/>
                        </a:spcBef>
                        <a:spcAft>
                          <a:spcPts val="600"/>
                        </a:spcAft>
                      </a:pPr>
                      <a:r>
                        <a:rPr lang="en-US" sz="600">
                          <a:solidFill>
                            <a:srgbClr val="000000"/>
                          </a:solidFill>
                          <a:effectLst/>
                          <a:latin typeface="Arial" panose="020B0604020202020204" pitchFamily="34" charset="0"/>
                          <a:ea typeface="Times New Roman" panose="02020603050405020304" pitchFamily="18" charset="0"/>
                          <a:cs typeface="Arial" panose="020B0604020202020204" pitchFamily="34" charset="0"/>
                        </a:rPr>
                        <a:t>Student15</a:t>
                      </a:r>
                      <a:endParaRPr lang="en-FR" sz="600">
                        <a:effectLst/>
                        <a:latin typeface="Arial" panose="020B0604020202020204" pitchFamily="34" charset="0"/>
                        <a:ea typeface="Times New Roman" panose="02020603050405020304" pitchFamily="18" charset="0"/>
                        <a:cs typeface="Times New Roman" panose="02020603050405020304" pitchFamily="18" charset="0"/>
                      </a:endParaRPr>
                    </a:p>
                  </a:txBody>
                  <a:tcPr marL="73025" marR="73025" marT="16741" marB="16741" anchor="ctr">
                    <a:lnL>
                      <a:noFill/>
                    </a:lnL>
                    <a:lnR w="12700" cap="flat" cmpd="sng" algn="ctr">
                      <a:solidFill>
                        <a:srgbClr val="000000"/>
                      </a:solidFill>
                      <a:prstDash val="solid"/>
                      <a:round/>
                      <a:headEnd type="none" w="med" len="med"/>
                      <a:tailEnd type="none" w="med" len="med"/>
                    </a:lnR>
                    <a:lnT>
                      <a:noFill/>
                    </a:lnT>
                    <a:lnB>
                      <a:noFill/>
                    </a:lnB>
                    <a:solidFill>
                      <a:srgbClr val="E2EFD9"/>
                    </a:solidFill>
                  </a:tcPr>
                </a:tc>
                <a:tc>
                  <a:txBody>
                    <a:bodyPr/>
                    <a:lstStyle/>
                    <a:p>
                      <a:pPr marL="0" marR="0" lvl="0" indent="0" algn="l" defTabSz="661327" rtl="0" eaLnBrk="1" fontAlgn="b" latinLnBrk="0" hangingPunct="1">
                        <a:lnSpc>
                          <a:spcPct val="100000"/>
                        </a:lnSpc>
                        <a:spcBef>
                          <a:spcPts val="0"/>
                        </a:spcBef>
                        <a:spcAft>
                          <a:spcPts val="0"/>
                        </a:spcAft>
                        <a:buClrTx/>
                        <a:buSzTx/>
                        <a:buFontTx/>
                        <a:buNone/>
                        <a:tabLst/>
                        <a:defRPr/>
                      </a:pPr>
                      <a:r>
                        <a:rPr kumimoji="0" lang="en-GB" sz="600" b="0" i="0" u="sng" strike="noStrike" kern="1200" cap="none" spc="0" normalizeH="0" baseline="0" noProof="0">
                          <a:ln>
                            <a:noFill/>
                          </a:ln>
                          <a:solidFill>
                            <a:srgbClr val="0563C1"/>
                          </a:solidFill>
                          <a:effectLst/>
                          <a:uLnTx/>
                          <a:uFillTx/>
                          <a:latin typeface="Calibri" panose="020F0502020204030204" pitchFamily="34" charset="0"/>
                          <a:ea typeface="+mn-ea"/>
                          <a:cs typeface="+mn-cs"/>
                          <a:hlinkClick r:id="rId3"/>
                        </a:rPr>
                        <a:t>https://techzone.ibm.com/my/workshops/student/6840917181445a03dd001168</a:t>
                      </a:r>
                      <a:endParaRPr kumimoji="0" lang="en-GB" sz="600" b="0" i="0" u="sng" strike="noStrike" kern="1200" cap="none" spc="0" normalizeH="0" baseline="0" noProof="0" dirty="0">
                        <a:ln>
                          <a:noFill/>
                        </a:ln>
                        <a:solidFill>
                          <a:srgbClr val="0563C1"/>
                        </a:solidFill>
                        <a:effectLst/>
                        <a:uLnTx/>
                        <a:uFillTx/>
                        <a:latin typeface="Calibri" panose="020F0502020204030204" pitchFamily="34" charset="0"/>
                        <a:ea typeface="+mn-ea"/>
                        <a:cs typeface="+mn-cs"/>
                      </a:endParaRP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lgn="l" fontAlgn="b"/>
                      <a:r>
                        <a:rPr kumimoji="0" lang="en-GB" sz="800" b="0" i="0" u="none" strike="noStrike" kern="1200" cap="none" spc="0" normalizeH="0" baseline="0" noProof="0">
                          <a:ln>
                            <a:noFill/>
                          </a:ln>
                          <a:solidFill>
                            <a:srgbClr val="000000"/>
                          </a:solidFill>
                          <a:effectLst/>
                          <a:uLnTx/>
                          <a:uFillTx/>
                          <a:latin typeface="IBM Plex Sans Light"/>
                          <a:ea typeface="+mn-ea"/>
                          <a:cs typeface="+mn-cs"/>
                        </a:rPr>
                        <a:t>sqladria2025</a:t>
                      </a:r>
                      <a:endParaRPr lang="en-GB" sz="5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marL="0" marR="0" lvl="0" indent="0" algn="l" defTabSz="661327" rtl="0" eaLnBrk="1" fontAlgn="auto" latinLnBrk="0" hangingPunct="1">
                        <a:lnSpc>
                          <a:spcPct val="100000"/>
                        </a:lnSpc>
                        <a:spcBef>
                          <a:spcPts val="1200"/>
                        </a:spcBef>
                        <a:spcAft>
                          <a:spcPts val="600"/>
                        </a:spcAft>
                        <a:buClrTx/>
                        <a:buSzTx/>
                        <a:buFontTx/>
                        <a:buNone/>
                        <a:tabLst/>
                        <a:defRPr/>
                      </a:pPr>
                      <a:r>
                        <a:rPr kumimoji="0" lang="en-US" sz="600" b="0" i="0" u="none" strike="noStrike" kern="1200" cap="none" spc="0" normalizeH="0" baseline="0" noProof="0">
                          <a:ln>
                            <a:noFill/>
                          </a:ln>
                          <a:solidFill>
                            <a:srgbClr val="000000"/>
                          </a:solidFill>
                          <a:effectLst/>
                          <a:uLnTx/>
                          <a:uFillTx/>
                          <a:latin typeface="Arial" panose="020B0604020202020204" pitchFamily="34" charset="0"/>
                          <a:ea typeface="Times New Roman" panose="02020603050405020304" pitchFamily="18" charset="0"/>
                          <a:cs typeface="Arial" panose="020B0604020202020204" pitchFamily="34" charset="0"/>
                        </a:rPr>
                        <a:t>Administrator / IBMDem0s</a:t>
                      </a:r>
                      <a:endParaRPr kumimoji="0" lang="en-FR" sz="600" b="0" i="0" u="none" strike="noStrike" kern="1200" cap="none" spc="0" normalizeH="0" baseline="0" noProof="0" dirty="0">
                        <a:ln>
                          <a:noFill/>
                        </a:ln>
                        <a:solidFill>
                          <a:srgbClr val="000000"/>
                        </a:solidFill>
                        <a:effectLst/>
                        <a:uLnTx/>
                        <a:uFillTx/>
                        <a:latin typeface="Arial" panose="020B0604020202020204" pitchFamily="34" charset="0"/>
                        <a:ea typeface="Times New Roman" panose="02020603050405020304" pitchFamily="18" charset="0"/>
                        <a:cs typeface="Times New Roman" panose="02020603050405020304" pitchFamily="18" charset="0"/>
                      </a:endParaRPr>
                    </a:p>
                  </a:txBody>
                  <a:tcPr marL="73025" marR="73025" marT="16741" marB="1674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spcBef>
                          <a:spcPts val="1200"/>
                        </a:spcBef>
                        <a:spcAft>
                          <a:spcPts val="600"/>
                        </a:spcAft>
                      </a:pPr>
                      <a:r>
                        <a:rPr lang="en-US" sz="6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zdw15 / pwd15mop</a:t>
                      </a:r>
                      <a:endParaRPr lang="en-FR" sz="6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73025" marR="73025" marT="16741" marB="1674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extLst>
                  <a:ext uri="{0D108BD9-81ED-4DB2-BD59-A6C34878D82A}">
                    <a16:rowId xmlns:a16="http://schemas.microsoft.com/office/drawing/2014/main" val="3820405806"/>
                  </a:ext>
                </a:extLst>
              </a:tr>
              <a:tr h="124991">
                <a:tc>
                  <a:txBody>
                    <a:bodyPr/>
                    <a:lstStyle/>
                    <a:p>
                      <a:pPr>
                        <a:spcBef>
                          <a:spcPts val="1200"/>
                        </a:spcBef>
                        <a:spcAft>
                          <a:spcPts val="600"/>
                        </a:spcAft>
                      </a:pPr>
                      <a:r>
                        <a:rPr lang="en-US" sz="600">
                          <a:solidFill>
                            <a:srgbClr val="000000"/>
                          </a:solidFill>
                          <a:effectLst/>
                          <a:latin typeface="Arial" panose="020B0604020202020204" pitchFamily="34" charset="0"/>
                          <a:ea typeface="Times New Roman" panose="02020603050405020304" pitchFamily="18" charset="0"/>
                          <a:cs typeface="Arial" panose="020B0604020202020204" pitchFamily="34" charset="0"/>
                        </a:rPr>
                        <a:t>Student16</a:t>
                      </a:r>
                      <a:endParaRPr lang="en-FR" sz="600">
                        <a:effectLst/>
                        <a:latin typeface="Arial" panose="020B0604020202020204" pitchFamily="34" charset="0"/>
                        <a:ea typeface="Times New Roman" panose="02020603050405020304" pitchFamily="18" charset="0"/>
                        <a:cs typeface="Times New Roman" panose="02020603050405020304" pitchFamily="18" charset="0"/>
                      </a:endParaRPr>
                    </a:p>
                  </a:txBody>
                  <a:tcPr marL="73025" marR="73025" marT="16741" marB="16741" anchor="ctr">
                    <a:lnL>
                      <a:noFill/>
                    </a:lnL>
                    <a:lnR w="12700" cap="flat" cmpd="sng" algn="ctr">
                      <a:solidFill>
                        <a:srgbClr val="000000"/>
                      </a:solidFill>
                      <a:prstDash val="solid"/>
                      <a:round/>
                      <a:headEnd type="none" w="med" len="med"/>
                      <a:tailEnd type="none" w="med" len="med"/>
                    </a:lnR>
                    <a:lnT>
                      <a:noFill/>
                    </a:lnT>
                    <a:lnB>
                      <a:noFill/>
                    </a:lnB>
                    <a:solidFill>
                      <a:srgbClr val="E2EFD9"/>
                    </a:solidFill>
                  </a:tcPr>
                </a:tc>
                <a:tc>
                  <a:txBody>
                    <a:bodyPr/>
                    <a:lstStyle/>
                    <a:p>
                      <a:pPr marL="0" marR="0" lvl="0" indent="0" algn="l" defTabSz="661327" rtl="0" eaLnBrk="1" fontAlgn="b" latinLnBrk="0" hangingPunct="1">
                        <a:lnSpc>
                          <a:spcPct val="100000"/>
                        </a:lnSpc>
                        <a:spcBef>
                          <a:spcPts val="0"/>
                        </a:spcBef>
                        <a:spcAft>
                          <a:spcPts val="0"/>
                        </a:spcAft>
                        <a:buClrTx/>
                        <a:buSzTx/>
                        <a:buFontTx/>
                        <a:buNone/>
                        <a:tabLst/>
                        <a:defRPr/>
                      </a:pPr>
                      <a:r>
                        <a:rPr kumimoji="0" lang="en-GB" sz="600" b="0" i="0" u="sng" strike="noStrike" kern="1200" cap="none" spc="0" normalizeH="0" baseline="0" noProof="0">
                          <a:ln>
                            <a:noFill/>
                          </a:ln>
                          <a:solidFill>
                            <a:srgbClr val="0563C1"/>
                          </a:solidFill>
                          <a:effectLst/>
                          <a:uLnTx/>
                          <a:uFillTx/>
                          <a:latin typeface="Calibri" panose="020F0502020204030204" pitchFamily="34" charset="0"/>
                          <a:ea typeface="+mn-ea"/>
                          <a:cs typeface="+mn-cs"/>
                          <a:hlinkClick r:id="rId3"/>
                        </a:rPr>
                        <a:t>https://techzone.ibm.com/my/workshops/student/6840917181445a03dd001168</a:t>
                      </a:r>
                      <a:endParaRPr kumimoji="0" lang="en-GB" sz="600" b="0" i="0" u="sng" strike="noStrike" kern="1200" cap="none" spc="0" normalizeH="0" baseline="0" noProof="0" dirty="0">
                        <a:ln>
                          <a:noFill/>
                        </a:ln>
                        <a:solidFill>
                          <a:srgbClr val="0563C1"/>
                        </a:solidFill>
                        <a:effectLst/>
                        <a:uLnTx/>
                        <a:uFillTx/>
                        <a:latin typeface="Calibri" panose="020F0502020204030204" pitchFamily="34" charset="0"/>
                        <a:ea typeface="+mn-ea"/>
                        <a:cs typeface="+mn-cs"/>
                      </a:endParaRP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lgn="l" fontAlgn="b"/>
                      <a:r>
                        <a:rPr kumimoji="0" lang="en-GB" sz="800" b="0" i="0" u="none" strike="noStrike" kern="1200" cap="none" spc="0" normalizeH="0" baseline="0" noProof="0">
                          <a:ln>
                            <a:noFill/>
                          </a:ln>
                          <a:solidFill>
                            <a:srgbClr val="000000"/>
                          </a:solidFill>
                          <a:effectLst/>
                          <a:uLnTx/>
                          <a:uFillTx/>
                          <a:latin typeface="IBM Plex Sans Light"/>
                          <a:ea typeface="+mn-ea"/>
                          <a:cs typeface="+mn-cs"/>
                        </a:rPr>
                        <a:t>sqladria2025</a:t>
                      </a:r>
                      <a:endParaRPr lang="en-GB" sz="5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marL="0" marR="0" lvl="0" indent="0" algn="l" defTabSz="661327" rtl="0" eaLnBrk="1" fontAlgn="auto" latinLnBrk="0" hangingPunct="1">
                        <a:lnSpc>
                          <a:spcPct val="100000"/>
                        </a:lnSpc>
                        <a:spcBef>
                          <a:spcPts val="1200"/>
                        </a:spcBef>
                        <a:spcAft>
                          <a:spcPts val="600"/>
                        </a:spcAft>
                        <a:buClrTx/>
                        <a:buSzTx/>
                        <a:buFontTx/>
                        <a:buNone/>
                        <a:tabLst/>
                        <a:defRPr/>
                      </a:pPr>
                      <a:r>
                        <a:rPr kumimoji="0" lang="en-US" sz="600" b="0" i="0" u="none" strike="noStrike" kern="1200" cap="none" spc="0" normalizeH="0" baseline="0" noProof="0">
                          <a:ln>
                            <a:noFill/>
                          </a:ln>
                          <a:solidFill>
                            <a:srgbClr val="000000"/>
                          </a:solidFill>
                          <a:effectLst/>
                          <a:uLnTx/>
                          <a:uFillTx/>
                          <a:latin typeface="Arial" panose="020B0604020202020204" pitchFamily="34" charset="0"/>
                          <a:ea typeface="Times New Roman" panose="02020603050405020304" pitchFamily="18" charset="0"/>
                          <a:cs typeface="Arial" panose="020B0604020202020204" pitchFamily="34" charset="0"/>
                        </a:rPr>
                        <a:t>Administrator / IBMDem0s</a:t>
                      </a:r>
                      <a:endParaRPr kumimoji="0" lang="en-FR" sz="600" b="0" i="0" u="none" strike="noStrike" kern="1200" cap="none" spc="0" normalizeH="0" baseline="0" noProof="0" dirty="0">
                        <a:ln>
                          <a:noFill/>
                        </a:ln>
                        <a:solidFill>
                          <a:srgbClr val="000000"/>
                        </a:solidFill>
                        <a:effectLst/>
                        <a:uLnTx/>
                        <a:uFillTx/>
                        <a:latin typeface="Arial" panose="020B0604020202020204" pitchFamily="34" charset="0"/>
                        <a:ea typeface="Times New Roman" panose="02020603050405020304" pitchFamily="18" charset="0"/>
                        <a:cs typeface="Times New Roman" panose="02020603050405020304" pitchFamily="18" charset="0"/>
                      </a:endParaRPr>
                    </a:p>
                  </a:txBody>
                  <a:tcPr marL="73025" marR="73025" marT="16741" marB="1674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spcBef>
                          <a:spcPts val="1200"/>
                        </a:spcBef>
                        <a:spcAft>
                          <a:spcPts val="600"/>
                        </a:spcAft>
                      </a:pPr>
                      <a:r>
                        <a:rPr lang="en-US" sz="6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zdw16 / pwd16mop</a:t>
                      </a:r>
                      <a:endParaRPr lang="en-FR" sz="6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73025" marR="73025" marT="16741" marB="1674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extLst>
                  <a:ext uri="{0D108BD9-81ED-4DB2-BD59-A6C34878D82A}">
                    <a16:rowId xmlns:a16="http://schemas.microsoft.com/office/drawing/2014/main" val="4104286491"/>
                  </a:ext>
                </a:extLst>
              </a:tr>
              <a:tr h="124991">
                <a:tc>
                  <a:txBody>
                    <a:bodyPr/>
                    <a:lstStyle/>
                    <a:p>
                      <a:pPr>
                        <a:spcBef>
                          <a:spcPts val="1200"/>
                        </a:spcBef>
                        <a:spcAft>
                          <a:spcPts val="600"/>
                        </a:spcAft>
                      </a:pPr>
                      <a:r>
                        <a:rPr lang="en-US" sz="600">
                          <a:solidFill>
                            <a:srgbClr val="000000"/>
                          </a:solidFill>
                          <a:effectLst/>
                          <a:latin typeface="Arial" panose="020B0604020202020204" pitchFamily="34" charset="0"/>
                          <a:ea typeface="Times New Roman" panose="02020603050405020304" pitchFamily="18" charset="0"/>
                          <a:cs typeface="Arial" panose="020B0604020202020204" pitchFamily="34" charset="0"/>
                        </a:rPr>
                        <a:t>Student17</a:t>
                      </a:r>
                      <a:endParaRPr lang="en-FR" sz="600">
                        <a:effectLst/>
                        <a:latin typeface="Arial" panose="020B0604020202020204" pitchFamily="34" charset="0"/>
                        <a:ea typeface="Times New Roman" panose="02020603050405020304" pitchFamily="18" charset="0"/>
                        <a:cs typeface="Times New Roman" panose="02020603050405020304" pitchFamily="18" charset="0"/>
                      </a:endParaRPr>
                    </a:p>
                  </a:txBody>
                  <a:tcPr marL="73025" marR="73025" marT="16741" marB="16741" anchor="ctr">
                    <a:lnL>
                      <a:noFill/>
                    </a:lnL>
                    <a:lnR w="12700" cap="flat" cmpd="sng" algn="ctr">
                      <a:solidFill>
                        <a:srgbClr val="000000"/>
                      </a:solidFill>
                      <a:prstDash val="solid"/>
                      <a:round/>
                      <a:headEnd type="none" w="med" len="med"/>
                      <a:tailEnd type="none" w="med" len="med"/>
                    </a:lnR>
                    <a:lnT>
                      <a:noFill/>
                    </a:lnT>
                    <a:lnB>
                      <a:noFill/>
                    </a:lnB>
                    <a:solidFill>
                      <a:srgbClr val="E2EFD9"/>
                    </a:solidFill>
                  </a:tcPr>
                </a:tc>
                <a:tc>
                  <a:txBody>
                    <a:bodyPr/>
                    <a:lstStyle/>
                    <a:p>
                      <a:pPr marL="0" marR="0" lvl="0" indent="0" algn="l" defTabSz="661327" rtl="0" eaLnBrk="1" fontAlgn="b" latinLnBrk="0" hangingPunct="1">
                        <a:lnSpc>
                          <a:spcPct val="100000"/>
                        </a:lnSpc>
                        <a:spcBef>
                          <a:spcPts val="0"/>
                        </a:spcBef>
                        <a:spcAft>
                          <a:spcPts val="0"/>
                        </a:spcAft>
                        <a:buClrTx/>
                        <a:buSzTx/>
                        <a:buFontTx/>
                        <a:buNone/>
                        <a:tabLst/>
                        <a:defRPr/>
                      </a:pPr>
                      <a:r>
                        <a:rPr kumimoji="0" lang="en-GB" sz="600" b="0" i="0" u="sng" strike="noStrike" kern="1200" cap="none" spc="0" normalizeH="0" baseline="0" noProof="0">
                          <a:ln>
                            <a:noFill/>
                          </a:ln>
                          <a:solidFill>
                            <a:srgbClr val="0563C1"/>
                          </a:solidFill>
                          <a:effectLst/>
                          <a:uLnTx/>
                          <a:uFillTx/>
                          <a:latin typeface="Calibri" panose="020F0502020204030204" pitchFamily="34" charset="0"/>
                          <a:ea typeface="+mn-ea"/>
                          <a:cs typeface="+mn-cs"/>
                          <a:hlinkClick r:id="rId3"/>
                        </a:rPr>
                        <a:t>https://techzone.ibm.com/my/workshops/student/6840917181445a03dd001168</a:t>
                      </a:r>
                      <a:endParaRPr kumimoji="0" lang="en-GB" sz="600" b="0" i="0" u="sng" strike="noStrike" kern="1200" cap="none" spc="0" normalizeH="0" baseline="0" noProof="0" dirty="0">
                        <a:ln>
                          <a:noFill/>
                        </a:ln>
                        <a:solidFill>
                          <a:srgbClr val="0563C1"/>
                        </a:solidFill>
                        <a:effectLst/>
                        <a:uLnTx/>
                        <a:uFillTx/>
                        <a:latin typeface="Calibri" panose="020F0502020204030204" pitchFamily="34" charset="0"/>
                        <a:ea typeface="+mn-ea"/>
                        <a:cs typeface="+mn-cs"/>
                      </a:endParaRP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lgn="l" fontAlgn="b"/>
                      <a:r>
                        <a:rPr kumimoji="0" lang="en-GB" sz="800" b="0" i="0" u="none" strike="noStrike" kern="1200" cap="none" spc="0" normalizeH="0" baseline="0" noProof="0">
                          <a:ln>
                            <a:noFill/>
                          </a:ln>
                          <a:solidFill>
                            <a:srgbClr val="000000"/>
                          </a:solidFill>
                          <a:effectLst/>
                          <a:uLnTx/>
                          <a:uFillTx/>
                          <a:latin typeface="IBM Plex Sans Light"/>
                          <a:ea typeface="+mn-ea"/>
                          <a:cs typeface="+mn-cs"/>
                        </a:rPr>
                        <a:t>sqladria2025</a:t>
                      </a:r>
                      <a:endParaRPr lang="en-GB" sz="5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marL="0" marR="0" lvl="0" indent="0" algn="l" defTabSz="661327" rtl="0" eaLnBrk="1" fontAlgn="auto" latinLnBrk="0" hangingPunct="1">
                        <a:lnSpc>
                          <a:spcPct val="100000"/>
                        </a:lnSpc>
                        <a:spcBef>
                          <a:spcPts val="1200"/>
                        </a:spcBef>
                        <a:spcAft>
                          <a:spcPts val="600"/>
                        </a:spcAft>
                        <a:buClrTx/>
                        <a:buSzTx/>
                        <a:buFontTx/>
                        <a:buNone/>
                        <a:tabLst/>
                        <a:defRPr/>
                      </a:pPr>
                      <a:r>
                        <a:rPr kumimoji="0" lang="en-US" sz="600" b="0" i="0" u="none" strike="noStrike" kern="1200" cap="none" spc="0" normalizeH="0" baseline="0" noProof="0">
                          <a:ln>
                            <a:noFill/>
                          </a:ln>
                          <a:solidFill>
                            <a:srgbClr val="000000"/>
                          </a:solidFill>
                          <a:effectLst/>
                          <a:uLnTx/>
                          <a:uFillTx/>
                          <a:latin typeface="Arial" panose="020B0604020202020204" pitchFamily="34" charset="0"/>
                          <a:ea typeface="Times New Roman" panose="02020603050405020304" pitchFamily="18" charset="0"/>
                          <a:cs typeface="Arial" panose="020B0604020202020204" pitchFamily="34" charset="0"/>
                        </a:rPr>
                        <a:t>Administrator / IBMDem0s</a:t>
                      </a:r>
                      <a:endParaRPr kumimoji="0" lang="en-FR" sz="600" b="0" i="0" u="none" strike="noStrike" kern="1200" cap="none" spc="0" normalizeH="0" baseline="0" noProof="0" dirty="0">
                        <a:ln>
                          <a:noFill/>
                        </a:ln>
                        <a:solidFill>
                          <a:srgbClr val="000000"/>
                        </a:solidFill>
                        <a:effectLst/>
                        <a:uLnTx/>
                        <a:uFillTx/>
                        <a:latin typeface="Arial" panose="020B0604020202020204" pitchFamily="34" charset="0"/>
                        <a:ea typeface="Times New Roman" panose="02020603050405020304" pitchFamily="18" charset="0"/>
                        <a:cs typeface="Times New Roman" panose="02020603050405020304" pitchFamily="18" charset="0"/>
                      </a:endParaRPr>
                    </a:p>
                  </a:txBody>
                  <a:tcPr marL="73025" marR="73025" marT="16741" marB="1674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spcBef>
                          <a:spcPts val="1200"/>
                        </a:spcBef>
                        <a:spcAft>
                          <a:spcPts val="600"/>
                        </a:spcAft>
                      </a:pPr>
                      <a:r>
                        <a:rPr lang="en-US" sz="6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zdw17 / pwd17mop</a:t>
                      </a:r>
                      <a:endParaRPr lang="en-FR" sz="6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73025" marR="73025" marT="16741" marB="1674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extLst>
                  <a:ext uri="{0D108BD9-81ED-4DB2-BD59-A6C34878D82A}">
                    <a16:rowId xmlns:a16="http://schemas.microsoft.com/office/drawing/2014/main" val="1306768001"/>
                  </a:ext>
                </a:extLst>
              </a:tr>
              <a:tr h="124991">
                <a:tc>
                  <a:txBody>
                    <a:bodyPr/>
                    <a:lstStyle/>
                    <a:p>
                      <a:pPr>
                        <a:spcBef>
                          <a:spcPts val="1200"/>
                        </a:spcBef>
                        <a:spcAft>
                          <a:spcPts val="600"/>
                        </a:spcAft>
                      </a:pPr>
                      <a:r>
                        <a:rPr lang="en-US" sz="600">
                          <a:solidFill>
                            <a:srgbClr val="000000"/>
                          </a:solidFill>
                          <a:effectLst/>
                          <a:latin typeface="Arial" panose="020B0604020202020204" pitchFamily="34" charset="0"/>
                          <a:ea typeface="Times New Roman" panose="02020603050405020304" pitchFamily="18" charset="0"/>
                          <a:cs typeface="Arial" panose="020B0604020202020204" pitchFamily="34" charset="0"/>
                        </a:rPr>
                        <a:t>Student18</a:t>
                      </a:r>
                      <a:endParaRPr lang="en-FR" sz="600">
                        <a:effectLst/>
                        <a:latin typeface="Arial" panose="020B0604020202020204" pitchFamily="34" charset="0"/>
                        <a:ea typeface="Times New Roman" panose="02020603050405020304" pitchFamily="18" charset="0"/>
                        <a:cs typeface="Times New Roman" panose="02020603050405020304" pitchFamily="18" charset="0"/>
                      </a:endParaRPr>
                    </a:p>
                  </a:txBody>
                  <a:tcPr marL="73025" marR="73025" marT="16741" marB="16741" anchor="ctr">
                    <a:lnL>
                      <a:noFill/>
                    </a:lnL>
                    <a:lnR w="12700" cap="flat" cmpd="sng" algn="ctr">
                      <a:solidFill>
                        <a:srgbClr val="000000"/>
                      </a:solidFill>
                      <a:prstDash val="solid"/>
                      <a:round/>
                      <a:headEnd type="none" w="med" len="med"/>
                      <a:tailEnd type="none" w="med" len="med"/>
                    </a:lnR>
                    <a:lnT>
                      <a:noFill/>
                    </a:lnT>
                    <a:lnB>
                      <a:noFill/>
                    </a:lnB>
                    <a:solidFill>
                      <a:srgbClr val="E2EFD9"/>
                    </a:solidFill>
                  </a:tcPr>
                </a:tc>
                <a:tc>
                  <a:txBody>
                    <a:bodyPr/>
                    <a:lstStyle/>
                    <a:p>
                      <a:pPr marL="0" marR="0" lvl="0" indent="0" algn="l" defTabSz="661327" rtl="0" eaLnBrk="1" fontAlgn="b" latinLnBrk="0" hangingPunct="1">
                        <a:lnSpc>
                          <a:spcPct val="100000"/>
                        </a:lnSpc>
                        <a:spcBef>
                          <a:spcPts val="0"/>
                        </a:spcBef>
                        <a:spcAft>
                          <a:spcPts val="0"/>
                        </a:spcAft>
                        <a:buClrTx/>
                        <a:buSzTx/>
                        <a:buFontTx/>
                        <a:buNone/>
                        <a:tabLst/>
                        <a:defRPr/>
                      </a:pPr>
                      <a:r>
                        <a:rPr kumimoji="0" lang="en-GB" sz="600" b="0" i="0" u="sng" strike="noStrike" kern="1200" cap="none" spc="0" normalizeH="0" baseline="0" noProof="0">
                          <a:ln>
                            <a:noFill/>
                          </a:ln>
                          <a:solidFill>
                            <a:srgbClr val="0563C1"/>
                          </a:solidFill>
                          <a:effectLst/>
                          <a:uLnTx/>
                          <a:uFillTx/>
                          <a:latin typeface="Calibri" panose="020F0502020204030204" pitchFamily="34" charset="0"/>
                          <a:ea typeface="+mn-ea"/>
                          <a:cs typeface="+mn-cs"/>
                          <a:hlinkClick r:id="rId3"/>
                        </a:rPr>
                        <a:t>https://techzone.ibm.com/my/workshops/student/6840917181445a03dd001168</a:t>
                      </a:r>
                      <a:endParaRPr kumimoji="0" lang="en-GB" sz="600" b="0" i="0" u="sng" strike="noStrike" kern="1200" cap="none" spc="0" normalizeH="0" baseline="0" noProof="0" dirty="0">
                        <a:ln>
                          <a:noFill/>
                        </a:ln>
                        <a:solidFill>
                          <a:srgbClr val="0563C1"/>
                        </a:solidFill>
                        <a:effectLst/>
                        <a:uLnTx/>
                        <a:uFillTx/>
                        <a:latin typeface="Calibri" panose="020F0502020204030204" pitchFamily="34" charset="0"/>
                        <a:ea typeface="+mn-ea"/>
                        <a:cs typeface="+mn-cs"/>
                      </a:endParaRP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lgn="l" fontAlgn="b"/>
                      <a:r>
                        <a:rPr kumimoji="0" lang="en-GB" sz="800" b="0" i="0" u="none" strike="noStrike" kern="1200" cap="none" spc="0" normalizeH="0" baseline="0" noProof="0">
                          <a:ln>
                            <a:noFill/>
                          </a:ln>
                          <a:solidFill>
                            <a:srgbClr val="000000"/>
                          </a:solidFill>
                          <a:effectLst/>
                          <a:uLnTx/>
                          <a:uFillTx/>
                          <a:latin typeface="IBM Plex Sans Light"/>
                          <a:ea typeface="+mn-ea"/>
                          <a:cs typeface="+mn-cs"/>
                        </a:rPr>
                        <a:t>sqladria2025</a:t>
                      </a:r>
                      <a:endParaRPr lang="en-GB" sz="5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marL="0" marR="0" lvl="0" indent="0" algn="l" defTabSz="661327" rtl="0" eaLnBrk="1" fontAlgn="auto" latinLnBrk="0" hangingPunct="1">
                        <a:lnSpc>
                          <a:spcPct val="100000"/>
                        </a:lnSpc>
                        <a:spcBef>
                          <a:spcPts val="1200"/>
                        </a:spcBef>
                        <a:spcAft>
                          <a:spcPts val="600"/>
                        </a:spcAft>
                        <a:buClrTx/>
                        <a:buSzTx/>
                        <a:buFontTx/>
                        <a:buNone/>
                        <a:tabLst/>
                        <a:defRPr/>
                      </a:pPr>
                      <a:r>
                        <a:rPr kumimoji="0" lang="en-US" sz="600" b="0" i="0" u="none" strike="noStrike" kern="1200" cap="none" spc="0" normalizeH="0" baseline="0" noProof="0">
                          <a:ln>
                            <a:noFill/>
                          </a:ln>
                          <a:solidFill>
                            <a:srgbClr val="000000"/>
                          </a:solidFill>
                          <a:effectLst/>
                          <a:uLnTx/>
                          <a:uFillTx/>
                          <a:latin typeface="Arial" panose="020B0604020202020204" pitchFamily="34" charset="0"/>
                          <a:ea typeface="Times New Roman" panose="02020603050405020304" pitchFamily="18" charset="0"/>
                          <a:cs typeface="Arial" panose="020B0604020202020204" pitchFamily="34" charset="0"/>
                        </a:rPr>
                        <a:t>Administrator / IBMDem0s</a:t>
                      </a:r>
                      <a:endParaRPr kumimoji="0" lang="en-FR" sz="600" b="0" i="0" u="none" strike="noStrike" kern="1200" cap="none" spc="0" normalizeH="0" baseline="0" noProof="0" dirty="0">
                        <a:ln>
                          <a:noFill/>
                        </a:ln>
                        <a:solidFill>
                          <a:srgbClr val="000000"/>
                        </a:solidFill>
                        <a:effectLst/>
                        <a:uLnTx/>
                        <a:uFillTx/>
                        <a:latin typeface="Arial" panose="020B0604020202020204" pitchFamily="34" charset="0"/>
                        <a:ea typeface="Times New Roman" panose="02020603050405020304" pitchFamily="18" charset="0"/>
                        <a:cs typeface="Times New Roman" panose="02020603050405020304" pitchFamily="18" charset="0"/>
                      </a:endParaRPr>
                    </a:p>
                  </a:txBody>
                  <a:tcPr marL="73025" marR="73025" marT="16741" marB="1674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spcBef>
                          <a:spcPts val="1200"/>
                        </a:spcBef>
                        <a:spcAft>
                          <a:spcPts val="600"/>
                        </a:spcAft>
                      </a:pPr>
                      <a:r>
                        <a:rPr lang="en-US" sz="6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zdw18 / pwd18mop</a:t>
                      </a:r>
                      <a:endParaRPr lang="en-FR" sz="6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73025" marR="73025" marT="16741" marB="1674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extLst>
                  <a:ext uri="{0D108BD9-81ED-4DB2-BD59-A6C34878D82A}">
                    <a16:rowId xmlns:a16="http://schemas.microsoft.com/office/drawing/2014/main" val="1983792961"/>
                  </a:ext>
                </a:extLst>
              </a:tr>
              <a:tr h="124991">
                <a:tc>
                  <a:txBody>
                    <a:bodyPr/>
                    <a:lstStyle/>
                    <a:p>
                      <a:pPr>
                        <a:spcBef>
                          <a:spcPts val="1200"/>
                        </a:spcBef>
                        <a:spcAft>
                          <a:spcPts val="600"/>
                        </a:spcAft>
                      </a:pPr>
                      <a:r>
                        <a:rPr lang="en-US" sz="600">
                          <a:solidFill>
                            <a:srgbClr val="000000"/>
                          </a:solidFill>
                          <a:effectLst/>
                          <a:latin typeface="Arial" panose="020B0604020202020204" pitchFamily="34" charset="0"/>
                          <a:ea typeface="Times New Roman" panose="02020603050405020304" pitchFamily="18" charset="0"/>
                          <a:cs typeface="Arial" panose="020B0604020202020204" pitchFamily="34" charset="0"/>
                        </a:rPr>
                        <a:t>Student19</a:t>
                      </a:r>
                      <a:endParaRPr lang="en-FR" sz="600">
                        <a:effectLst/>
                        <a:latin typeface="Arial" panose="020B0604020202020204" pitchFamily="34" charset="0"/>
                        <a:ea typeface="Times New Roman" panose="02020603050405020304" pitchFamily="18" charset="0"/>
                        <a:cs typeface="Times New Roman" panose="02020603050405020304" pitchFamily="18" charset="0"/>
                      </a:endParaRPr>
                    </a:p>
                  </a:txBody>
                  <a:tcPr marL="73025" marR="73025" marT="16741" marB="16741" anchor="ctr">
                    <a:lnL>
                      <a:noFill/>
                    </a:lnL>
                    <a:lnR w="12700" cap="flat" cmpd="sng" algn="ctr">
                      <a:solidFill>
                        <a:srgbClr val="000000"/>
                      </a:solidFill>
                      <a:prstDash val="solid"/>
                      <a:round/>
                      <a:headEnd type="none" w="med" len="med"/>
                      <a:tailEnd type="none" w="med" len="med"/>
                    </a:lnR>
                    <a:lnT>
                      <a:noFill/>
                    </a:lnT>
                    <a:lnB>
                      <a:noFill/>
                    </a:lnB>
                    <a:solidFill>
                      <a:srgbClr val="E2EFD9"/>
                    </a:solidFill>
                  </a:tcPr>
                </a:tc>
                <a:tc>
                  <a:txBody>
                    <a:bodyPr/>
                    <a:lstStyle/>
                    <a:p>
                      <a:pPr marL="0" marR="0" lvl="0" indent="0" algn="l" defTabSz="661327" rtl="0" eaLnBrk="1" fontAlgn="b" latinLnBrk="0" hangingPunct="1">
                        <a:lnSpc>
                          <a:spcPct val="100000"/>
                        </a:lnSpc>
                        <a:spcBef>
                          <a:spcPts val="0"/>
                        </a:spcBef>
                        <a:spcAft>
                          <a:spcPts val="0"/>
                        </a:spcAft>
                        <a:buClrTx/>
                        <a:buSzTx/>
                        <a:buFontTx/>
                        <a:buNone/>
                        <a:tabLst/>
                        <a:defRPr/>
                      </a:pPr>
                      <a:r>
                        <a:rPr kumimoji="0" lang="en-GB" sz="600" b="0" i="0" u="sng" strike="noStrike" kern="1200" cap="none" spc="0" normalizeH="0" baseline="0" noProof="0">
                          <a:ln>
                            <a:noFill/>
                          </a:ln>
                          <a:solidFill>
                            <a:srgbClr val="0563C1"/>
                          </a:solidFill>
                          <a:effectLst/>
                          <a:uLnTx/>
                          <a:uFillTx/>
                          <a:latin typeface="Calibri" panose="020F0502020204030204" pitchFamily="34" charset="0"/>
                          <a:ea typeface="+mn-ea"/>
                          <a:cs typeface="+mn-cs"/>
                          <a:hlinkClick r:id="rId3"/>
                        </a:rPr>
                        <a:t>https://techzone.ibm.com/my/workshops/student/6840917181445a03dd001168</a:t>
                      </a:r>
                      <a:endParaRPr kumimoji="0" lang="en-GB" sz="600" b="0" i="0" u="sng" strike="noStrike" kern="1200" cap="none" spc="0" normalizeH="0" baseline="0" noProof="0" dirty="0">
                        <a:ln>
                          <a:noFill/>
                        </a:ln>
                        <a:solidFill>
                          <a:srgbClr val="0563C1"/>
                        </a:solidFill>
                        <a:effectLst/>
                        <a:uLnTx/>
                        <a:uFillTx/>
                        <a:latin typeface="Calibri" panose="020F0502020204030204" pitchFamily="34" charset="0"/>
                        <a:ea typeface="+mn-ea"/>
                        <a:cs typeface="+mn-cs"/>
                      </a:endParaRP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lgn="l" fontAlgn="b"/>
                      <a:r>
                        <a:rPr kumimoji="0" lang="en-GB" sz="800" b="0" i="0" u="none" strike="noStrike" kern="1200" cap="none" spc="0" normalizeH="0" baseline="0" noProof="0">
                          <a:ln>
                            <a:noFill/>
                          </a:ln>
                          <a:solidFill>
                            <a:srgbClr val="000000"/>
                          </a:solidFill>
                          <a:effectLst/>
                          <a:uLnTx/>
                          <a:uFillTx/>
                          <a:latin typeface="IBM Plex Sans Light"/>
                          <a:ea typeface="+mn-ea"/>
                          <a:cs typeface="+mn-cs"/>
                        </a:rPr>
                        <a:t>sqladria2025</a:t>
                      </a:r>
                      <a:endParaRPr lang="en-GB" sz="5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marL="0" marR="0" lvl="0" indent="0" algn="l" defTabSz="661327" rtl="0" eaLnBrk="1" fontAlgn="auto" latinLnBrk="0" hangingPunct="1">
                        <a:lnSpc>
                          <a:spcPct val="100000"/>
                        </a:lnSpc>
                        <a:spcBef>
                          <a:spcPts val="1200"/>
                        </a:spcBef>
                        <a:spcAft>
                          <a:spcPts val="600"/>
                        </a:spcAft>
                        <a:buClrTx/>
                        <a:buSzTx/>
                        <a:buFontTx/>
                        <a:buNone/>
                        <a:tabLst/>
                        <a:defRPr/>
                      </a:pPr>
                      <a:r>
                        <a:rPr kumimoji="0" lang="en-US" sz="600" b="0" i="0" u="none" strike="noStrike" kern="1200" cap="none" spc="0" normalizeH="0" baseline="0" noProof="0">
                          <a:ln>
                            <a:noFill/>
                          </a:ln>
                          <a:solidFill>
                            <a:srgbClr val="000000"/>
                          </a:solidFill>
                          <a:effectLst/>
                          <a:uLnTx/>
                          <a:uFillTx/>
                          <a:latin typeface="Arial" panose="020B0604020202020204" pitchFamily="34" charset="0"/>
                          <a:ea typeface="Times New Roman" panose="02020603050405020304" pitchFamily="18" charset="0"/>
                          <a:cs typeface="Arial" panose="020B0604020202020204" pitchFamily="34" charset="0"/>
                        </a:rPr>
                        <a:t>Administrator / IBMDem0s</a:t>
                      </a:r>
                      <a:endParaRPr kumimoji="0" lang="en-FR" sz="600" b="0" i="0" u="none" strike="noStrike" kern="1200" cap="none" spc="0" normalizeH="0" baseline="0" noProof="0" dirty="0">
                        <a:ln>
                          <a:noFill/>
                        </a:ln>
                        <a:solidFill>
                          <a:srgbClr val="000000"/>
                        </a:solidFill>
                        <a:effectLst/>
                        <a:uLnTx/>
                        <a:uFillTx/>
                        <a:latin typeface="Arial" panose="020B0604020202020204" pitchFamily="34" charset="0"/>
                        <a:ea typeface="Times New Roman" panose="02020603050405020304" pitchFamily="18" charset="0"/>
                        <a:cs typeface="Times New Roman" panose="02020603050405020304" pitchFamily="18" charset="0"/>
                      </a:endParaRPr>
                    </a:p>
                  </a:txBody>
                  <a:tcPr marL="73025" marR="73025" marT="16741" marB="1674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spcBef>
                          <a:spcPts val="1200"/>
                        </a:spcBef>
                        <a:spcAft>
                          <a:spcPts val="600"/>
                        </a:spcAft>
                      </a:pPr>
                      <a:r>
                        <a:rPr lang="en-US" sz="6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zdw19 / pwd19mop</a:t>
                      </a:r>
                      <a:endParaRPr lang="en-FR" sz="6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73025" marR="73025" marT="16741" marB="1674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extLst>
                  <a:ext uri="{0D108BD9-81ED-4DB2-BD59-A6C34878D82A}">
                    <a16:rowId xmlns:a16="http://schemas.microsoft.com/office/drawing/2014/main" val="3340969822"/>
                  </a:ext>
                </a:extLst>
              </a:tr>
              <a:tr h="124991">
                <a:tc>
                  <a:txBody>
                    <a:bodyPr/>
                    <a:lstStyle/>
                    <a:p>
                      <a:pPr>
                        <a:spcBef>
                          <a:spcPts val="1200"/>
                        </a:spcBef>
                        <a:spcAft>
                          <a:spcPts val="600"/>
                        </a:spcAft>
                      </a:pPr>
                      <a:r>
                        <a:rPr lang="en-US" sz="600">
                          <a:solidFill>
                            <a:srgbClr val="000000"/>
                          </a:solidFill>
                          <a:effectLst/>
                          <a:latin typeface="Arial" panose="020B0604020202020204" pitchFamily="34" charset="0"/>
                          <a:ea typeface="Times New Roman" panose="02020603050405020304" pitchFamily="18" charset="0"/>
                          <a:cs typeface="Arial" panose="020B0604020202020204" pitchFamily="34" charset="0"/>
                        </a:rPr>
                        <a:t>Student20</a:t>
                      </a:r>
                      <a:endParaRPr lang="en-FR" sz="600">
                        <a:effectLst/>
                        <a:latin typeface="Arial" panose="020B0604020202020204" pitchFamily="34" charset="0"/>
                        <a:ea typeface="Times New Roman" panose="02020603050405020304" pitchFamily="18" charset="0"/>
                        <a:cs typeface="Times New Roman" panose="02020603050405020304" pitchFamily="18" charset="0"/>
                      </a:endParaRPr>
                    </a:p>
                  </a:txBody>
                  <a:tcPr marL="73025" marR="73025" marT="16741" marB="16741" anchor="ctr">
                    <a:lnL>
                      <a:noFill/>
                    </a:lnL>
                    <a:lnR w="12700" cap="flat" cmpd="sng" algn="ctr">
                      <a:solidFill>
                        <a:srgbClr val="000000"/>
                      </a:solidFill>
                      <a:prstDash val="solid"/>
                      <a:round/>
                      <a:headEnd type="none" w="med" len="med"/>
                      <a:tailEnd type="none" w="med" len="med"/>
                    </a:lnR>
                    <a:lnT>
                      <a:noFill/>
                    </a:lnT>
                    <a:lnB>
                      <a:noFill/>
                    </a:lnB>
                    <a:solidFill>
                      <a:srgbClr val="E2EFD9"/>
                    </a:solidFill>
                  </a:tcPr>
                </a:tc>
                <a:tc>
                  <a:txBody>
                    <a:bodyPr/>
                    <a:lstStyle/>
                    <a:p>
                      <a:pPr marL="0" marR="0" lvl="0" indent="0" algn="l" defTabSz="661327" rtl="0" eaLnBrk="1" fontAlgn="b" latinLnBrk="0" hangingPunct="1">
                        <a:lnSpc>
                          <a:spcPct val="100000"/>
                        </a:lnSpc>
                        <a:spcBef>
                          <a:spcPts val="0"/>
                        </a:spcBef>
                        <a:spcAft>
                          <a:spcPts val="0"/>
                        </a:spcAft>
                        <a:buClrTx/>
                        <a:buSzTx/>
                        <a:buFontTx/>
                        <a:buNone/>
                        <a:tabLst/>
                        <a:defRPr/>
                      </a:pPr>
                      <a:r>
                        <a:rPr kumimoji="0" lang="en-GB" sz="600" b="0" i="0" u="sng" strike="noStrike" kern="1200" cap="none" spc="0" normalizeH="0" baseline="0" noProof="0" dirty="0">
                          <a:ln>
                            <a:noFill/>
                          </a:ln>
                          <a:solidFill>
                            <a:srgbClr val="0563C1"/>
                          </a:solidFill>
                          <a:effectLst/>
                          <a:uLnTx/>
                          <a:uFillTx/>
                          <a:latin typeface="Calibri" panose="020F0502020204030204" pitchFamily="34" charset="0"/>
                          <a:ea typeface="+mn-ea"/>
                          <a:cs typeface="+mn-cs"/>
                          <a:hlinkClick r:id="rId3"/>
                        </a:rPr>
                        <a:t>https://techzone.ibm.com/my/workshops/student/6840917181445a03dd001168</a:t>
                      </a:r>
                      <a:endParaRPr kumimoji="0" lang="en-GB" sz="600" b="0" i="0" u="sng" strike="noStrike" kern="1200" cap="none" spc="0" normalizeH="0" baseline="0" noProof="0" dirty="0">
                        <a:ln>
                          <a:noFill/>
                        </a:ln>
                        <a:solidFill>
                          <a:srgbClr val="0563C1"/>
                        </a:solidFill>
                        <a:effectLst/>
                        <a:uLnTx/>
                        <a:uFillTx/>
                        <a:latin typeface="Calibri" panose="020F0502020204030204" pitchFamily="34" charset="0"/>
                        <a:ea typeface="+mn-ea"/>
                        <a:cs typeface="+mn-cs"/>
                      </a:endParaRP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lgn="l" fontAlgn="b"/>
                      <a:r>
                        <a:rPr kumimoji="0" lang="en-GB" sz="800" b="0" i="0" u="none" strike="noStrike" kern="1200" cap="none" spc="0" normalizeH="0" baseline="0" noProof="0" dirty="0">
                          <a:ln>
                            <a:noFill/>
                          </a:ln>
                          <a:solidFill>
                            <a:srgbClr val="000000"/>
                          </a:solidFill>
                          <a:effectLst/>
                          <a:uLnTx/>
                          <a:uFillTx/>
                          <a:latin typeface="IBM Plex Sans Light"/>
                          <a:ea typeface="+mn-ea"/>
                          <a:cs typeface="+mn-cs"/>
                        </a:rPr>
                        <a:t>sqladria2025</a:t>
                      </a:r>
                      <a:endParaRPr lang="en-GB" sz="5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marL="0" marR="0" lvl="0" indent="0" algn="l" defTabSz="661327" rtl="0" eaLnBrk="1" fontAlgn="auto" latinLnBrk="0" hangingPunct="1">
                        <a:lnSpc>
                          <a:spcPct val="100000"/>
                        </a:lnSpc>
                        <a:spcBef>
                          <a:spcPts val="1200"/>
                        </a:spcBef>
                        <a:spcAft>
                          <a:spcPts val="600"/>
                        </a:spcAft>
                        <a:buClrTx/>
                        <a:buSzTx/>
                        <a:buFontTx/>
                        <a:buNone/>
                        <a:tabLst/>
                        <a:defRPr/>
                      </a:pPr>
                      <a:r>
                        <a:rPr kumimoji="0" lang="en-US" sz="600" b="0" i="0" u="none" strike="noStrike" kern="1200" cap="none" spc="0" normalizeH="0" baseline="0" noProof="0" dirty="0">
                          <a:ln>
                            <a:noFill/>
                          </a:ln>
                          <a:solidFill>
                            <a:srgbClr val="000000"/>
                          </a:solidFill>
                          <a:effectLst/>
                          <a:uLnTx/>
                          <a:uFillTx/>
                          <a:latin typeface="Arial" panose="020B0604020202020204" pitchFamily="34" charset="0"/>
                          <a:ea typeface="Times New Roman" panose="02020603050405020304" pitchFamily="18" charset="0"/>
                          <a:cs typeface="Arial" panose="020B0604020202020204" pitchFamily="34" charset="0"/>
                        </a:rPr>
                        <a:t>Administrator / IBMDem0s</a:t>
                      </a:r>
                      <a:endParaRPr kumimoji="0" lang="en-FR" sz="600" b="0" i="0" u="none" strike="noStrike" kern="1200" cap="none" spc="0" normalizeH="0" baseline="0" noProof="0" dirty="0">
                        <a:ln>
                          <a:noFill/>
                        </a:ln>
                        <a:solidFill>
                          <a:srgbClr val="000000"/>
                        </a:solidFill>
                        <a:effectLst/>
                        <a:uLnTx/>
                        <a:uFillTx/>
                        <a:latin typeface="Arial" panose="020B0604020202020204" pitchFamily="34" charset="0"/>
                        <a:ea typeface="Times New Roman" panose="02020603050405020304" pitchFamily="18" charset="0"/>
                        <a:cs typeface="Times New Roman" panose="02020603050405020304" pitchFamily="18" charset="0"/>
                      </a:endParaRPr>
                    </a:p>
                  </a:txBody>
                  <a:tcPr marL="73025" marR="73025" marT="16741" marB="1674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spcBef>
                          <a:spcPts val="1200"/>
                        </a:spcBef>
                        <a:spcAft>
                          <a:spcPts val="600"/>
                        </a:spcAft>
                      </a:pPr>
                      <a:r>
                        <a:rPr lang="en-US" sz="6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Zdw20 / pwd20mop</a:t>
                      </a:r>
                      <a:endParaRPr lang="en-FR" sz="6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73025" marR="73025" marT="16741" marB="1674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extLst>
                  <a:ext uri="{0D108BD9-81ED-4DB2-BD59-A6C34878D82A}">
                    <a16:rowId xmlns:a16="http://schemas.microsoft.com/office/drawing/2014/main" val="1632445583"/>
                  </a:ext>
                </a:extLst>
              </a:tr>
            </a:tbl>
          </a:graphicData>
        </a:graphic>
      </p:graphicFrame>
      <p:pic>
        <p:nvPicPr>
          <p:cNvPr id="4" name="Picture 3">
            <a:extLst>
              <a:ext uri="{FF2B5EF4-FFF2-40B4-BE49-F238E27FC236}">
                <a16:creationId xmlns:a16="http://schemas.microsoft.com/office/drawing/2014/main" id="{5C3CD535-CEDD-C895-0F1F-29BD17E99A3A}"/>
              </a:ext>
            </a:extLst>
          </p:cNvPr>
          <p:cNvPicPr>
            <a:picLocks noChangeAspect="1"/>
          </p:cNvPicPr>
          <p:nvPr/>
        </p:nvPicPr>
        <p:blipFill>
          <a:blip r:embed="rId4"/>
          <a:stretch>
            <a:fillRect/>
          </a:stretch>
        </p:blipFill>
        <p:spPr>
          <a:xfrm>
            <a:off x="6654680" y="75443"/>
            <a:ext cx="1523160" cy="1581370"/>
          </a:xfrm>
          <a:prstGeom prst="rect">
            <a:avLst/>
          </a:prstGeom>
        </p:spPr>
      </p:pic>
    </p:spTree>
    <p:extLst>
      <p:ext uri="{BB962C8B-B14F-4D97-AF65-F5344CB8AC3E}">
        <p14:creationId xmlns:p14="http://schemas.microsoft.com/office/powerpoint/2010/main" val="39138038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ADAF0E5-EB43-C3CF-8D5E-F7BB0CCBB721}"/>
              </a:ext>
            </a:extLst>
          </p:cNvPr>
          <p:cNvPicPr>
            <a:picLocks noChangeAspect="1"/>
          </p:cNvPicPr>
          <p:nvPr/>
        </p:nvPicPr>
        <p:blipFill>
          <a:blip r:embed="rId2"/>
          <a:stretch>
            <a:fillRect/>
          </a:stretch>
        </p:blipFill>
        <p:spPr>
          <a:xfrm>
            <a:off x="4351635" y="761355"/>
            <a:ext cx="3580867" cy="3794428"/>
          </a:xfrm>
          <a:prstGeom prst="rect">
            <a:avLst/>
          </a:prstGeom>
          <a:ln>
            <a:solidFill>
              <a:schemeClr val="tx1"/>
            </a:solidFill>
          </a:ln>
        </p:spPr>
      </p:pic>
      <p:sp>
        <p:nvSpPr>
          <p:cNvPr id="2" name="Title 1"/>
          <p:cNvSpPr>
            <a:spLocks noGrp="1"/>
          </p:cNvSpPr>
          <p:nvPr>
            <p:ph type="title"/>
          </p:nvPr>
        </p:nvSpPr>
        <p:spPr>
          <a:xfrm>
            <a:off x="501945" y="316149"/>
            <a:ext cx="7192507" cy="579957"/>
          </a:xfrm>
        </p:spPr>
        <p:txBody>
          <a:bodyPr>
            <a:normAutofit/>
          </a:bodyPr>
          <a:lstStyle/>
          <a:p>
            <a:pPr defTabSz="625294">
              <a:lnSpc>
                <a:spcPct val="90000"/>
              </a:lnSpc>
            </a:pPr>
            <a:r>
              <a:rPr lang="en-US" sz="1642" b="0" dirty="0">
                <a:solidFill>
                  <a:srgbClr val="376092"/>
                </a:solidFill>
                <a:latin typeface="Trebuchet MS" panose="020B0603020202020204" pitchFamily="34" charset="0"/>
                <a:ea typeface="ヒラギノ角ゴ Pro W3"/>
                <a:cs typeface="Arial" panose="020B0604020202020204" pitchFamily="34" charset="0"/>
              </a:rPr>
              <a:t>Hands-On-Lab Workbook &amp; Credentials provided by Instructors</a:t>
            </a:r>
          </a:p>
        </p:txBody>
      </p:sp>
      <p:pic>
        <p:nvPicPr>
          <p:cNvPr id="9" name="Picture 2" descr="data:image/jpeg;base64,/9j/4AAQSkZJRgABAQAAAQABAAD/2wCEAAkGBwgHBgkIBwgKCgkLDRYPDQwMDRsUFRAWIB0iIiAdHx8kKDQsJCYxJx8fLT0tMTU3Ojo6Iys/RD84QzQ5OjcBCgoKDQwNGg8PGjclHyU3Nzc3Nzc3Nzc3Nzc3Nzc3Nzc3Nzc3Nzc3Nzc3Nzc3Nzc3Nzc3Nzc3Nzc3Nzc3Nzc3N//AABEIAH0AfQMBEQACEQEDEQH/xAAbAAEAAgMBAQAAAAAAAAAAAAAABgcBBAUDAv/EAEYQAAEDAgIFBgoGBwkAAAAAAAEAAgMEBQYRBxIhMVETNkFVYZEUFnFydJKUstHSFyIygaHBNUJSU2KTsRVDREVkgqLC4f/EABoBAQACAwEAAAAAAAAAAAAAAAAEBgIDBQH/xAA3EQACAQIBCAgGAQQDAAAAAAAAAQIDBBEFEhMUITEyUUFSYXGBkaHBBhYiNGPh0RUzQlMjQ2L/2gAMAwEAAhEDEQA/ALxzQBAEBBMa6QH4XvDKBtrbVB0DZdc1GpvJGWWqeCj1a+jeGB1rDJet03PPwwfI4H0xv6gb7afkWrW+wm/L/wCT0/Y+mN/UDfbT8ia32Hvy/wDk9P2Ppjf1A320/Imt9g+X/wAnp+x9Mb+oG+2n5E1vsHy/+T0/Y+mOTqBvtp+RNb7Dz5f/ACen7H0xv6gb7afkTW+wfL/5PT9j6Y5OoG+2n5E1vsPfl78np+ztYR0lQ326GhqrcaNxYXRvE3KB2W8H6oy2eVbaVfPeGBAvclytYZ+diiftcHNBBBB3EKQcoygCAICvMeXu7W++xU1ur308bqdry0Nadubtu0HgodxUnGWEWWLJFlb16DlUji8e3s5HBGJcR5fpmT+XH8q0aepzOr/S7P8A1+r/AJDsTYjH+cSfy4/lTWKnM9/pVl/r9X/JxrrDXXqoFXceUqpQwMEpjy+qMyB9UAdJWMnKbxZvo07e2WbTwiu/+Tkm3Qk5NiBO7IZrAk4bMT4ntZiYXyUz2NG9zmuACYGKlGTwUl5mv4GHnKOIuJ3BoJKYoylHDe8D4koZWNLjTSgAZkljsgngYppvBTXmjUe3LoyTFGWjnzPFxPQmKMXCfM+WOJkIJzyC9eGBhFvOaZ38DuczF9pyP2ptQ5cCCPzWyg/rRCyrFO1kXxSVDqN+pJmYD/w8nYumUk7LXBzQ5pBBGYI6UBlAEBUWlObksWU4/wBG33nLn3XEi25A20Jd/siLCr7VGxO9mmfDM0xPc0se7XyusuE7DPbmNkkmZEwscwv1hyeeQy257FPlNwhHBFPt7WjcXdWNV4JYv1MYjhgjxRhqpETYqqplylaBvyA3+TMhKkUpwZlZzm7SvTxxil7nliLGNVZ8WNt8jIZaAiPXa5v1hrbCc+zhkvKlZwqZr3GVpkyFxZuqm1JY92wy6z09q0kUElIwRw1cEzywbg8N25cBtH4pmKNZNdJ5rU6+TJRntcWvI5mNcQ4lhnutBHbgbWGuYZ/B3/YLRmdbPLpO1YVqtRNrDYSMn2dnOMJuf18sSq5HDoUMtGKPFxXpg2ecRzqHj+H4LN8JFT/5WSjR/TuqMaWoNGxkpkd2BoJ+C2UFjNEPK01G1kX0+ISN7V0iknlSzOo36j9sJPq/+IDrNcHAEHMHagMoCkdM8pjxfS5H/BN956gXS+otfw/LCk12+yIMKs8VELHnIz4WeKM9xRbl5xHW4ewJh6roGwufNDCx3Kt1hlyWfEcAuhOo6dOLRTrazp3V5VhU3LHd3kKsF8rr5jm1VNxnMspqGtGzJrRt2AdCjQlKdVOR27qhRtrCcKSwJZijCl0veOo6hkGrbsojJO5wyybtIAzzz6Fvq0XOrj0HKs8oUrexcG/q27O83p7zT3DSfb6OlkbI2ip5mvc05jXLcyPuyCzzlKskugjQoyp5OnOX+TXoRLH+L7xFebtZm1DPASeS1OTbnqloz27+laatWeLj0HSybY27pQrNfUV+ZFGwO254HwXr3A1uofNO7Oqf5nwWcl9JHpSxrvuJHhjEEmGq2atp6SKepfFycbpXECPPechv3DglOpmMwvrPWoqOOCR059JOKpj9Wqp4Bwjp27O/NbdZkQ4ZEoLefDNImKWkF9bDN2Pp27e4BeazI9lkWg9xO9HGO6m81r7dcYIo36odG+LPInbmMjuUmjVc95xcpWCtc1p7yyVvOWUtpktF2r8U001vtlZVRto2tL4IHPaDrP2ZgKLXg5PYdzJVzCjTec8NpBPF3EfUF09kf8Fo0MuR1v6nS6xnxdxH1BdPZH/BNDLkP6nS6wu9bf2QQW28MrmRwta6GnqWubqDItBAPZmElF7pM8oTpZzqUYb97RzqasqqSdk9OJY5ozrMezMFp4hYpYPFMkTqSnHNlDFHTqsXYjq4jFPca97DvbyhGfcs3Jv/ACIsaFKLxVI51Dc6+31LamhM0EzQQJI8wQDvWKSTxTNtSTqRzZ08UfFZW1lbUyVNWJpp5Dm+R+ZLj2o0n0iE5U4qMYNJGvrS/uX9yZq5nrrVOozGcv7mTuXuC5mOkqdVnrRtfy7nOYWgty2jtCxnhmm21UnVcmsNhuLSdAIAgJhoq52ReaVMtN7K98QcEPEv1TSsBAEAKAo7TPzui9DZ7zlAuuMtuQft33+xA1FO2EAQBASenwiXWi211XcGU5ucvJUsfJZjPI5F7sxkCQBsB3hb9DsTb3nMnlHCrOEIY5u8jk8UlPNJDM0sljcWPaegg5ELS1g8DowmpxUl0nmvDIIAgCAmGirnZF5pUy03sr3xBwQ8fYv1TSsBAEAKAo7TPzui9DZ7zlAuuMtuQft33+xA1FO2EAQGUBP8T68+jvCclKHOc2Tkmhg2l+RyyHHNpUueLpRaODaZsb+upbvYglTLLUVEs87i6WR5c8kb3E5n8VGbxxbO3CMYwUY7keSxMwgCAICYaKudkXmlTLTeyvfEHBDxL9U0rAQBACgKO0z87ovQ2e85QLrjLbkH7d9/sQNRTthAEBlAWrgB9NcMEPZVn9EVLqhvZkC4f1KnUcHT29BWMpqVO8xX+awKpzJ2nedqhMsyWCC8PQgCAICYaK+dkXmlTLTeyvfEHBDxL9U0rAQBACgKO0z87ovQ2e85QLrjLbkH7d9/sQNRTthAEAQFr6OmUdisNPJdjquv9RyMbXbtQNOrn2H/ALBTqCUI/V0lWypKpcV3ov8ArRX2KbNLYL5U2+QHUY7Whd+1Gfsn8vKCotSGZJo79lcq5oxn595yVrJQQBAEBMNFfOyLzSplpvZXviDgh4l+qaVgIAgBQFHaZ+d0XobPecoF1xltyD9u+/2IGop2wgCA6uGbPLfr5S2+LPVkdnI4fqsH2j3fiVnThnySI15cq2ouo/DvOtpDvEdwvwpKHJtDbWimpwzYBq7yPvGX3LZXnjLBbkQ8l22joZ9TfLazt0c9LpBtENurpmU+IaRuVPO/dUN4H8x946QtsWq0cHvIk41Mm1nUgsact65EIudouFrrjRV1JLHUfqt1c9ccW5bx5FGcJReDR2aNzSrQz4S2HwLVcjmRbqwgcKd/wXmZLke6zR6680a0sckLzHMx0cg3seMiPuK8aa3myMoyWMXifK8MiX6KudkXmlTLTeyvfEHBDxL9U0rAQBACgKO0z87ovQ2e85QLrjLbkH7d9/sQNRTthAZQFkYUoJbBhCpuzXwQ3G5s5OmfUSCNsMX7eZ479n8Km04uEM7pZXb2sri6jS2uMd+HSyMQ0WGaAD+0blVXCQb4bfFqxj/e/InygLRhTW94nSdW8qf24KK/9fwbMeKLRQOBtOFqJr2HNk1ZIZ3g9B27j5F7pYrhianYV6n92s/DYd2zaWK2OVzb1RsmidudS/Uez7icj3hbY3Tx+oiV8hRaWilt7Teqbl/bR5bD2OpaWQ7RSV+TMjwzy+Kycs7bCZHhQdv9Nxb4rmjh4rlvkdkkp8RXC1XBpc3wd8cofM12Y2tIA2ZZ55rXUzlHCTTJlmreVZOhGUefIgqincJhoq52ReaVMtN7K98QcEPH2L9U0rAQBACgKO0z87ovQ2e85QLrjLbkH7d9/sQNRTtm1bbfVXOtio6CF008pyaxv9TwHasoxcngjVWrQowc5vBEvs2EqCru4tnK+FeCHlbnWseWwxNH90ziTlkXHgctykQpRbw5HIr5QqwpaTdncK6X2s42Nr+MQXkywDVoacclSMGwBg6cu34LXVnnvsJuTrTV6X1cT2sj60k8IDKAwgAAG4IAgJhoq52ReaVMtOkr3xBwQ8fYv1TSsBAEAKAo7TPzui9DZ7zlAuuMtuQft33+xA1GO2TnBFRSxWG4wUVfS0V6qpBEZ6p+oIqfLaWnpO/Zxy4KRRwzGk9pxMpRm68XOLcFy6WeWIb7brZZPFvDEnKwO21tbll4Q7pA7Py2dqVKijHMgZWtrUrVdZuFt6FyIYox2TCAIAgCAIAgJhor52ReaVMtOkr2X+CHiX6ppWAgCAFAUdpn53Rehs95ygXXGW3IP277/YgainbMoDCAIAgCAIAgCAIeEw0V87IvNKmWnSV/L/BDxL9U0rAQBAEBSWmaGU4ohm5N/Jmka0P1Tq56ztmfFQbmMnPYi0ZErU4W7UpJbSAaruB7lH0cuR2dZoddeaGq7ge5NHLkNZoddeaGq7ge5NHLkNZoddeaGq7ge5NHLkNZoddeaGq7ge5NHLkNZo9deaGq7ge5NHLkNZo9deaGq7ge5NHLkNao9deY1XcD3Jo5chrVHrrzGq7ge5NHLkNZo9deZnVdwKaOXIazR668yX6KwRiyHMH7JUq1i1jicHLtWnOEMxp7+kvxTCuBAEAQGlX26jrw1tbTsmDdwcNyA0/FiydW0/qoB4sWTq2n9VAPFiydW0/qoB4sWTq2n9VAPFiydW0/qoB4sWTq2n9VAPFiydW0/qoB4sWTq2n9VAPFiydW0/qoB4sWTq2n9VAe9HZLZRTialooopBuc0bUB0kB/9k=">
            <a:extLst>
              <a:ext uri="{FF2B5EF4-FFF2-40B4-BE49-F238E27FC236}">
                <a16:creationId xmlns:a16="http://schemas.microsoft.com/office/drawing/2014/main" id="{BA1E17B3-24E2-4347-9476-F04FE06611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09929" y="4001715"/>
            <a:ext cx="452885" cy="452885"/>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a:extLst>
              <a:ext uri="{FF2B5EF4-FFF2-40B4-BE49-F238E27FC236}">
                <a16:creationId xmlns:a16="http://schemas.microsoft.com/office/drawing/2014/main" id="{5176BC9C-EB98-170F-74A9-6B2D56EE0352}"/>
              </a:ext>
            </a:extLst>
          </p:cNvPr>
          <p:cNvGrpSpPr/>
          <p:nvPr/>
        </p:nvGrpSpPr>
        <p:grpSpPr>
          <a:xfrm>
            <a:off x="482163" y="761355"/>
            <a:ext cx="3492219" cy="2597102"/>
            <a:chOff x="482163" y="761355"/>
            <a:chExt cx="3492219" cy="2597102"/>
          </a:xfrm>
        </p:grpSpPr>
        <p:pic>
          <p:nvPicPr>
            <p:cNvPr id="3" name="Picture 2">
              <a:extLst>
                <a:ext uri="{FF2B5EF4-FFF2-40B4-BE49-F238E27FC236}">
                  <a16:creationId xmlns:a16="http://schemas.microsoft.com/office/drawing/2014/main" id="{544148CC-DA8E-C8CF-E943-61011048A93A}"/>
                </a:ext>
              </a:extLst>
            </p:cNvPr>
            <p:cNvPicPr>
              <a:picLocks noChangeAspect="1"/>
            </p:cNvPicPr>
            <p:nvPr/>
          </p:nvPicPr>
          <p:blipFill>
            <a:blip r:embed="rId4"/>
            <a:stretch>
              <a:fillRect/>
            </a:stretch>
          </p:blipFill>
          <p:spPr>
            <a:xfrm>
              <a:off x="482163" y="761355"/>
              <a:ext cx="3492219" cy="2597102"/>
            </a:xfrm>
            <a:prstGeom prst="rect">
              <a:avLst/>
            </a:prstGeom>
            <a:ln>
              <a:solidFill>
                <a:schemeClr val="tx1"/>
              </a:solidFill>
            </a:ln>
          </p:spPr>
        </p:pic>
        <p:pic>
          <p:nvPicPr>
            <p:cNvPr id="1026" name="Picture 2" descr="data:image/jpeg;base64,/9j/4AAQSkZJRgABAQAAAQABAAD/2wCEAAkGBwgHBgkIBwgKCgkLDRYPDQwMDRsUFRAWIB0iIiAdHx8kKDQsJCYxJx8fLT0tMTU3Ojo6Iys/RD84QzQ5OjcBCgoKDQwNGg8PGjclHyU3Nzc3Nzc3Nzc3Nzc3Nzc3Nzc3Nzc3Nzc3Nzc3Nzc3Nzc3Nzc3Nzc3Nzc3Nzc3Nzc3N//AABEIAH0AfQMBEQACEQEDEQH/xAAbAAEAAgMBAQAAAAAAAAAAAAAABgcBBAUDAv/EAEYQAAEDAgIFBgoGBwkAAAAAAAEAAgMEBQYRBxIhMVETNkFVYZEUFnFydJKUstHSFyIygaHBNUJSU2KTsRVDREVkgqLC4f/EABoBAQACAwEAAAAAAAAAAAAAAAAEBgIDBQH/xAA3EQACAQIBCAgGAQQDAAAAAAAAAQIDBBEFEhMUITEyUUFSYXGBkaHBBhYiNGPh0RUzQlMjQ2L/2gAMAwEAAhEDEQA/ALxzQBAEBBMa6QH4XvDKBtrbVB0DZdc1GpvJGWWqeCj1a+jeGB1rDJet03PPwwfI4H0xv6gb7afkWrW+wm/L/wCT0/Y+mN/UDfbT8ia32Hvy/wDk9P2Ppjf1A320/Imt9g+X/wAnp+x9Mb+oG+2n5E1vsHy/+T0/Y+mOTqBvtp+RNb7Dz5f/ACen7H0xv6gb7afkTW+wfL/5PT9j6Y5OoG+2n5E1vsPfl78np+ztYR0lQ326GhqrcaNxYXRvE3KB2W8H6oy2eVbaVfPeGBAvclytYZ+diiftcHNBBBB3EKQcoygCAICvMeXu7W++xU1ur308bqdry0Nadubtu0HgodxUnGWEWWLJFlb16DlUji8e3s5HBGJcR5fpmT+XH8q0aepzOr/S7P8A1+r/AJDsTYjH+cSfy4/lTWKnM9/pVl/r9X/JxrrDXXqoFXceUqpQwMEpjy+qMyB9UAdJWMnKbxZvo07e2WbTwiu/+Tkm3Qk5NiBO7IZrAk4bMT4ntZiYXyUz2NG9zmuACYGKlGTwUl5mv4GHnKOIuJ3BoJKYoylHDe8D4koZWNLjTSgAZkljsgngYppvBTXmjUe3LoyTFGWjnzPFxPQmKMXCfM+WOJkIJzyC9eGBhFvOaZ38DuczF9pyP2ptQ5cCCPzWyg/rRCyrFO1kXxSVDqN+pJmYD/w8nYumUk7LXBzQ5pBBGYI6UBlAEBUWlObksWU4/wBG33nLn3XEi25A20Jd/siLCr7VGxO9mmfDM0xPc0se7XyusuE7DPbmNkkmZEwscwv1hyeeQy257FPlNwhHBFPt7WjcXdWNV4JYv1MYjhgjxRhqpETYqqplylaBvyA3+TMhKkUpwZlZzm7SvTxxil7nliLGNVZ8WNt8jIZaAiPXa5v1hrbCc+zhkvKlZwqZr3GVpkyFxZuqm1JY92wy6z09q0kUElIwRw1cEzywbg8N25cBtH4pmKNZNdJ5rU6+TJRntcWvI5mNcQ4lhnutBHbgbWGuYZ/B3/YLRmdbPLpO1YVqtRNrDYSMn2dnOMJuf18sSq5HDoUMtGKPFxXpg2ecRzqHj+H4LN8JFT/5WSjR/TuqMaWoNGxkpkd2BoJ+C2UFjNEPK01G1kX0+ISN7V0iknlSzOo36j9sJPq/+IDrNcHAEHMHagMoCkdM8pjxfS5H/BN956gXS+otfw/LCk12+yIMKs8VELHnIz4WeKM9xRbl5xHW4ewJh6roGwufNDCx3Kt1hlyWfEcAuhOo6dOLRTrazp3V5VhU3LHd3kKsF8rr5jm1VNxnMspqGtGzJrRt2AdCjQlKdVOR27qhRtrCcKSwJZijCl0veOo6hkGrbsojJO5wyybtIAzzz6Fvq0XOrj0HKs8oUrexcG/q27O83p7zT3DSfb6OlkbI2ip5mvc05jXLcyPuyCzzlKskugjQoyp5OnOX+TXoRLH+L7xFebtZm1DPASeS1OTbnqloz27+laatWeLj0HSybY27pQrNfUV+ZFGwO254HwXr3A1uofNO7Oqf5nwWcl9JHpSxrvuJHhjEEmGq2atp6SKepfFycbpXECPPechv3DglOpmMwvrPWoqOOCR059JOKpj9Wqp4Bwjp27O/NbdZkQ4ZEoLefDNImKWkF9bDN2Pp27e4BeazI9lkWg9xO9HGO6m81r7dcYIo36odG+LPInbmMjuUmjVc95xcpWCtc1p7yyVvOWUtpktF2r8U001vtlZVRto2tL4IHPaDrP2ZgKLXg5PYdzJVzCjTec8NpBPF3EfUF09kf8Fo0MuR1v6nS6xnxdxH1BdPZH/BNDLkP6nS6wu9bf2QQW28MrmRwta6GnqWubqDItBAPZmElF7pM8oTpZzqUYb97RzqasqqSdk9OJY5ozrMezMFp4hYpYPFMkTqSnHNlDFHTqsXYjq4jFPca97DvbyhGfcs3Jv/ACIsaFKLxVI51Dc6+31LamhM0EzQQJI8wQDvWKSTxTNtSTqRzZ08UfFZW1lbUyVNWJpp5Dm+R+ZLj2o0n0iE5U4qMYNJGvrS/uX9yZq5nrrVOozGcv7mTuXuC5mOkqdVnrRtfy7nOYWgty2jtCxnhmm21UnVcmsNhuLSdAIAgJhoq52ReaVMtN7K98QcEPEv1TSsBAEAKAo7TPzui9DZ7zlAuuMtuQft33+xA1FO2EAQBASenwiXWi211XcGU5ucvJUsfJZjPI5F7sxkCQBsB3hb9DsTb3nMnlHCrOEIY5u8jk8UlPNJDM0sljcWPaegg5ELS1g8DowmpxUl0nmvDIIAgCAmGirnZF5pUy03sr3xBwQ8fYv1TSsBAEAKAo7TPzui9DZ7zlAuuMtuQft33+xA1FO2EAQGUBP8T68+jvCclKHOc2Tkmhg2l+RyyHHNpUueLpRaODaZsb+upbvYglTLLUVEs87i6WR5c8kb3E5n8VGbxxbO3CMYwUY7keSxMwgCAICYaKudkXmlTLTeyvfEHBDxL9U0rAQBACgKO0z87ovQ2e85QLrjLbkH7d9/sQNRTthAEBlAWrgB9NcMEPZVn9EVLqhvZkC4f1KnUcHT29BWMpqVO8xX+awKpzJ2nedqhMsyWCC8PQgCAICYaK+dkXmlTLTeyvfEHBDxL9U0rAQBACgKO0z87ovQ2e85QLrjLbkH7d9/sQNRTthAEAQFr6OmUdisNPJdjquv9RyMbXbtQNOrn2H/ALBTqCUI/V0lWypKpcV3ov8ArRX2KbNLYL5U2+QHUY7Whd+1Gfsn8vKCotSGZJo79lcq5oxn595yVrJQQBAEBMNFfOyLzSplpvZXviDgh4l+qaVgIAgBQFHaZ+d0XobPecoF1xltyD9u+/2IGop2wgCA6uGbPLfr5S2+LPVkdnI4fqsH2j3fiVnThnySI15cq2ouo/DvOtpDvEdwvwpKHJtDbWimpwzYBq7yPvGX3LZXnjLBbkQ8l22joZ9TfLazt0c9LpBtENurpmU+IaRuVPO/dUN4H8x946QtsWq0cHvIk41Mm1nUgsact65EIudouFrrjRV1JLHUfqt1c9ccW5bx5FGcJReDR2aNzSrQz4S2HwLVcjmRbqwgcKd/wXmZLke6zR6680a0sckLzHMx0cg3seMiPuK8aa3myMoyWMXifK8MiX6KudkXmlTLTeyvfEHBDxL9U0rAQBACgKO0z87ovQ2e85QLrjLbkH7d9/sQNRTthAZQFkYUoJbBhCpuzXwQ3G5s5OmfUSCNsMX7eZ479n8Km04uEM7pZXb2sri6jS2uMd+HSyMQ0WGaAD+0blVXCQb4bfFqxj/e/InygLRhTW94nSdW8qf24KK/9fwbMeKLRQOBtOFqJr2HNk1ZIZ3g9B27j5F7pYrhianYV6n92s/DYd2zaWK2OVzb1RsmidudS/Uez7icj3hbY3Tx+oiV8hRaWilt7Teqbl/bR5bD2OpaWQ7RSV+TMjwzy+Kycs7bCZHhQdv9Nxb4rmjh4rlvkdkkp8RXC1XBpc3wd8cofM12Y2tIA2ZZ55rXUzlHCTTJlmreVZOhGUefIgqincJhoq52ReaVMtN7K98QcEPH2L9U0rAQBACgKO0z87ovQ2e85QLrjLbkH7d9/sQNRTtm1bbfVXOtio6CF008pyaxv9TwHasoxcngjVWrQowc5vBEvs2EqCru4tnK+FeCHlbnWseWwxNH90ziTlkXHgctykQpRbw5HIr5QqwpaTdncK6X2s42Nr+MQXkywDVoacclSMGwBg6cu34LXVnnvsJuTrTV6X1cT2sj60k8IDKAwgAAG4IAgJhoq52ReaVMtOkr3xBwQ8fYv1TSsBAEAKAo7TPzui9DZ7zlAuuMtuQft33+xA1GO2TnBFRSxWG4wUVfS0V6qpBEZ6p+oIqfLaWnpO/Zxy4KRRwzGk9pxMpRm68XOLcFy6WeWIb7brZZPFvDEnKwO21tbll4Q7pA7Py2dqVKijHMgZWtrUrVdZuFt6FyIYox2TCAIAgCAIAgJhor52ReaVMtOkr2X+CHiX6ppWAgCAFAUdpn53Rehs95ygXXGW3IP277/YgainbMoDCAIAgCAIAgCAIeEw0V87IvNKmWnSV/L/BDxL9U0rAQBAEBSWmaGU4ohm5N/Jmka0P1Tq56ztmfFQbmMnPYi0ZErU4W7UpJbSAaruB7lH0cuR2dZoddeaGq7ge5NHLkNZoddeaGq7ge5NHLkNZoddeaGq7ge5NHLkNZoddeaGq7ge5NHLkNZo9deaGq7ge5NHLkNZo9deaGq7ge5NHLkNao9deY1XcD3Jo5chrVHrrzGq7ge5NHLkNZo9deZnVdwKaOXIazR668yX6KwRiyHMH7JUq1i1jicHLtWnOEMxp7+kvxTCuBAEAQGlX26jrw1tbTsmDdwcNyA0/FiydW0/qoB4sWTq2n9VAPFiydW0/qoB4sWTq2n9VAPFiydW0/qoB4sWTq2n9VAPFiydW0/qoB4sWTq2n9VAPFiydW0/qoB4sWTq2n9VAe9HZLZRTialooopBuc0bUB0kB/9k=">
              <a:extLst>
                <a:ext uri="{FF2B5EF4-FFF2-40B4-BE49-F238E27FC236}">
                  <a16:creationId xmlns:a16="http://schemas.microsoft.com/office/drawing/2014/main" id="{E89E257F-A40B-E84A-889A-D783630F15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63901" y="2849587"/>
              <a:ext cx="452885" cy="45288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EB266CEB-359E-1890-0FCE-57DC29B09B8D}"/>
                </a:ext>
              </a:extLst>
            </p:cNvPr>
            <p:cNvPicPr>
              <a:picLocks noChangeAspect="1"/>
            </p:cNvPicPr>
            <p:nvPr/>
          </p:nvPicPr>
          <p:blipFill>
            <a:blip r:embed="rId5"/>
            <a:stretch>
              <a:fillRect/>
            </a:stretch>
          </p:blipFill>
          <p:spPr>
            <a:xfrm>
              <a:off x="496116" y="785466"/>
              <a:ext cx="3383946" cy="1776089"/>
            </a:xfrm>
            <a:prstGeom prst="rect">
              <a:avLst/>
            </a:prstGeom>
          </p:spPr>
        </p:pic>
      </p:grpSp>
    </p:spTree>
    <p:extLst>
      <p:ext uri="{BB962C8B-B14F-4D97-AF65-F5344CB8AC3E}">
        <p14:creationId xmlns:p14="http://schemas.microsoft.com/office/powerpoint/2010/main" val="18965780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5138FF-8E07-4C26-99F0-13F6E7B078D5}"/>
              </a:ext>
            </a:extLst>
          </p:cNvPr>
          <p:cNvSpPr>
            <a:spLocks noGrp="1"/>
          </p:cNvSpPr>
          <p:nvPr>
            <p:ph type="title"/>
          </p:nvPr>
        </p:nvSpPr>
        <p:spPr>
          <a:xfrm>
            <a:off x="353145" y="229492"/>
            <a:ext cx="7192507" cy="579957"/>
          </a:xfrm>
        </p:spPr>
        <p:txBody>
          <a:bodyPr/>
          <a:lstStyle/>
          <a:p>
            <a:r>
              <a:rPr lang="en-US" sz="1642" dirty="0">
                <a:solidFill>
                  <a:srgbClr val="376092"/>
                </a:solidFill>
                <a:latin typeface="Trebuchet MS" panose="020B0603020202020204" pitchFamily="34" charset="0"/>
                <a:ea typeface="ヒラギノ角ゴ Pro W3"/>
                <a:cs typeface="Arial" panose="020B0604020202020204" pitchFamily="34" charset="0"/>
              </a:rPr>
              <a:t>HOL Parts</a:t>
            </a:r>
          </a:p>
        </p:txBody>
      </p:sp>
      <p:sp>
        <p:nvSpPr>
          <p:cNvPr id="3" name="文本框 2">
            <a:extLst>
              <a:ext uri="{FF2B5EF4-FFF2-40B4-BE49-F238E27FC236}">
                <a16:creationId xmlns:a16="http://schemas.microsoft.com/office/drawing/2014/main" id="{37EE18D7-2782-43A9-295D-13DA13FFEA44}"/>
              </a:ext>
            </a:extLst>
          </p:cNvPr>
          <p:cNvSpPr txBox="1"/>
          <p:nvPr/>
        </p:nvSpPr>
        <p:spPr>
          <a:xfrm>
            <a:off x="2466901" y="281863"/>
            <a:ext cx="2113725" cy="3579601"/>
          </a:xfrm>
          <a:prstGeom prst="rect">
            <a:avLst/>
          </a:prstGeom>
          <a:noFill/>
        </p:spPr>
        <p:txBody>
          <a:bodyPr wrap="square" lIns="83391" tIns="83391" rIns="83391" bIns="83391" rtlCol="0" anchor="t">
            <a:spAutoFit/>
          </a:bodyPr>
          <a:lstStyle/>
          <a:p>
            <a:pPr defTabSz="625616" eaLnBrk="1" fontAlgn="auto" hangingPunct="1">
              <a:spcBef>
                <a:spcPts val="1003"/>
              </a:spcBef>
              <a:spcAft>
                <a:spcPts val="0"/>
              </a:spcAft>
              <a:defRPr/>
            </a:pPr>
            <a:r>
              <a:rPr kumimoji="1" lang="en-US" altLang="zh-CN" sz="1000" b="1" dirty="0">
                <a:solidFill>
                  <a:srgbClr val="000000"/>
                </a:solidFill>
                <a:latin typeface="IBM Plex Sans Light"/>
                <a:ea typeface="IBM Plex Sans" charset="0"/>
                <a:cs typeface="IBM Plex Sans" charset="0"/>
              </a:rPr>
              <a:t>1. SQL Data Insights overview</a:t>
            </a:r>
          </a:p>
          <a:p>
            <a:pPr defTabSz="625616" eaLnBrk="1" fontAlgn="auto" hangingPunct="1">
              <a:spcBef>
                <a:spcPts val="1003"/>
              </a:spcBef>
              <a:spcAft>
                <a:spcPts val="0"/>
              </a:spcAft>
              <a:defRPr/>
            </a:pPr>
            <a:r>
              <a:rPr kumimoji="1" lang="en-US" altLang="zh-CN" sz="1000" dirty="0">
                <a:solidFill>
                  <a:srgbClr val="000000"/>
                </a:solidFill>
                <a:latin typeface="IBM Plex Sans Light"/>
                <a:ea typeface="IBM Plex Sans" charset="0"/>
                <a:cs typeface="IBM Plex Sans" charset="0"/>
              </a:rPr>
              <a:t>AI Semantic Built-In Functions</a:t>
            </a:r>
          </a:p>
          <a:p>
            <a:pPr marL="171450" indent="-171450" defTabSz="625616" eaLnBrk="1" fontAlgn="auto" hangingPunct="1">
              <a:spcBef>
                <a:spcPts val="1003"/>
              </a:spcBef>
              <a:spcAft>
                <a:spcPts val="0"/>
              </a:spcAft>
              <a:buFont typeface="Courier New" panose="02070309020205020404" pitchFamily="49" charset="0"/>
              <a:buChar char="o"/>
              <a:defRPr/>
            </a:pPr>
            <a:r>
              <a:rPr kumimoji="1" lang="en-US" altLang="zh-CN" sz="1000" dirty="0">
                <a:solidFill>
                  <a:srgbClr val="000000"/>
                </a:solidFill>
                <a:latin typeface="IBM Plex Sans Light"/>
                <a:ea typeface="IBM Plex Sans" charset="0"/>
                <a:cs typeface="IBM Plex Sans" charset="0"/>
              </a:rPr>
              <a:t>AI_SIMILARITY</a:t>
            </a:r>
          </a:p>
          <a:p>
            <a:pPr marL="171450" indent="-171450" defTabSz="625616" eaLnBrk="1" fontAlgn="auto" hangingPunct="1">
              <a:spcBef>
                <a:spcPts val="1003"/>
              </a:spcBef>
              <a:spcAft>
                <a:spcPts val="0"/>
              </a:spcAft>
              <a:buFont typeface="Courier New" panose="02070309020205020404" pitchFamily="49" charset="0"/>
              <a:buChar char="o"/>
              <a:defRPr/>
            </a:pPr>
            <a:r>
              <a:rPr kumimoji="1" lang="en-US" altLang="zh-CN" sz="1000" dirty="0">
                <a:solidFill>
                  <a:srgbClr val="000000"/>
                </a:solidFill>
                <a:latin typeface="IBM Plex Sans Light"/>
                <a:ea typeface="IBM Plex Sans" charset="0"/>
                <a:cs typeface="IBM Plex Sans" charset="0"/>
              </a:rPr>
              <a:t>AI_SEMANTIC_CLUSTER	</a:t>
            </a:r>
          </a:p>
          <a:p>
            <a:pPr marL="171450" indent="-171450" defTabSz="625616" eaLnBrk="1" fontAlgn="auto" hangingPunct="1">
              <a:spcBef>
                <a:spcPts val="1003"/>
              </a:spcBef>
              <a:spcAft>
                <a:spcPts val="0"/>
              </a:spcAft>
              <a:buFont typeface="Courier New" panose="02070309020205020404" pitchFamily="49" charset="0"/>
              <a:buChar char="o"/>
              <a:defRPr/>
            </a:pPr>
            <a:r>
              <a:rPr kumimoji="1" lang="en-US" altLang="zh-CN" sz="1000" dirty="0">
                <a:solidFill>
                  <a:srgbClr val="000000"/>
                </a:solidFill>
                <a:latin typeface="IBM Plex Sans Light"/>
                <a:ea typeface="IBM Plex Sans" charset="0"/>
                <a:cs typeface="IBM Plex Sans" charset="0"/>
              </a:rPr>
              <a:t>AI_ANALOGY	</a:t>
            </a:r>
          </a:p>
          <a:p>
            <a:pPr defTabSz="625616" eaLnBrk="1" fontAlgn="auto" hangingPunct="1">
              <a:spcBef>
                <a:spcPts val="1003"/>
              </a:spcBef>
              <a:spcAft>
                <a:spcPts val="0"/>
              </a:spcAft>
              <a:defRPr/>
            </a:pPr>
            <a:r>
              <a:rPr kumimoji="1" lang="en-US" altLang="zh-CN" sz="1000" b="1" dirty="0">
                <a:solidFill>
                  <a:srgbClr val="000000"/>
                </a:solidFill>
                <a:latin typeface="IBM Plex Sans Light"/>
                <a:ea typeface="IBM Plex Sans" charset="0"/>
                <a:cs typeface="IBM Plex Sans" charset="0"/>
              </a:rPr>
              <a:t>2. LAB Exercises Preparation</a:t>
            </a:r>
          </a:p>
          <a:p>
            <a:pPr defTabSz="625616" eaLnBrk="1" fontAlgn="auto" hangingPunct="1">
              <a:spcBef>
                <a:spcPts val="1003"/>
              </a:spcBef>
              <a:spcAft>
                <a:spcPts val="0"/>
              </a:spcAft>
              <a:defRPr/>
            </a:pPr>
            <a:r>
              <a:rPr kumimoji="1" lang="en-US" altLang="zh-CN" sz="1000" b="1" dirty="0">
                <a:solidFill>
                  <a:srgbClr val="000000"/>
                </a:solidFill>
                <a:latin typeface="IBM Plex Sans Light"/>
                <a:ea typeface="IBM Plex Sans" charset="0"/>
                <a:cs typeface="IBM Plex Sans" charset="0"/>
              </a:rPr>
              <a:t>3. Accessing SQL Data Insights UI</a:t>
            </a:r>
          </a:p>
          <a:p>
            <a:pPr marL="171450" indent="-171450" defTabSz="625616" eaLnBrk="1" fontAlgn="auto" hangingPunct="1">
              <a:spcBef>
                <a:spcPts val="1003"/>
              </a:spcBef>
              <a:spcAft>
                <a:spcPts val="0"/>
              </a:spcAft>
              <a:buFont typeface="Courier New" panose="02070309020205020404" pitchFamily="49" charset="0"/>
              <a:buChar char="o"/>
              <a:defRPr/>
            </a:pPr>
            <a:r>
              <a:rPr kumimoji="1" lang="en-US" altLang="zh-CN" sz="1000" dirty="0">
                <a:solidFill>
                  <a:srgbClr val="000000"/>
                </a:solidFill>
                <a:latin typeface="IBM Plex Sans Light"/>
                <a:ea typeface="IBM Plex Sans" charset="0"/>
                <a:cs typeface="IBM Plex Sans" charset="0"/>
              </a:rPr>
              <a:t>Connecting to your database</a:t>
            </a:r>
          </a:p>
          <a:p>
            <a:pPr marL="171450" indent="-171450" defTabSz="625616" eaLnBrk="1" fontAlgn="auto" hangingPunct="1">
              <a:spcBef>
                <a:spcPts val="1003"/>
              </a:spcBef>
              <a:spcAft>
                <a:spcPts val="0"/>
              </a:spcAft>
              <a:buFont typeface="Courier New" panose="02070309020205020404" pitchFamily="49" charset="0"/>
              <a:buChar char="o"/>
              <a:defRPr/>
            </a:pPr>
            <a:r>
              <a:rPr kumimoji="1" lang="en-US" altLang="zh-CN" sz="1000" dirty="0">
                <a:solidFill>
                  <a:srgbClr val="000000"/>
                </a:solidFill>
                <a:latin typeface="IBM Plex Sans Light"/>
                <a:ea typeface="IBM Plex Sans" charset="0"/>
                <a:cs typeface="IBM Plex Sans" charset="0"/>
              </a:rPr>
              <a:t>Enable AI </a:t>
            </a:r>
          </a:p>
          <a:p>
            <a:pPr marL="171450" indent="-171450" defTabSz="625616" eaLnBrk="1" fontAlgn="auto" hangingPunct="1">
              <a:spcBef>
                <a:spcPts val="1003"/>
              </a:spcBef>
              <a:spcAft>
                <a:spcPts val="0"/>
              </a:spcAft>
              <a:buFont typeface="Courier New" panose="02070309020205020404" pitchFamily="49" charset="0"/>
              <a:buChar char="o"/>
              <a:defRPr/>
            </a:pPr>
            <a:r>
              <a:rPr kumimoji="1" lang="en-US" altLang="zh-CN" sz="1000" dirty="0">
                <a:solidFill>
                  <a:srgbClr val="000000"/>
                </a:solidFill>
                <a:latin typeface="IBM Plex Sans Light"/>
                <a:ea typeface="IBM Plex Sans" charset="0"/>
                <a:cs typeface="IBM Plex Sans" charset="0"/>
              </a:rPr>
              <a:t>Monitor object training</a:t>
            </a:r>
          </a:p>
          <a:p>
            <a:pPr marL="171450" indent="-171450" defTabSz="625616" eaLnBrk="1" fontAlgn="auto" hangingPunct="1">
              <a:spcBef>
                <a:spcPts val="1003"/>
              </a:spcBef>
              <a:spcAft>
                <a:spcPts val="0"/>
              </a:spcAft>
              <a:buFont typeface="Courier New" panose="02070309020205020404" pitchFamily="49" charset="0"/>
              <a:buChar char="o"/>
              <a:defRPr/>
            </a:pPr>
            <a:r>
              <a:rPr kumimoji="1" lang="en-US" altLang="zh-CN" sz="1000" dirty="0">
                <a:solidFill>
                  <a:srgbClr val="000000"/>
                </a:solidFill>
                <a:latin typeface="IBM Plex Sans Light"/>
                <a:ea typeface="IBM Plex Sans" charset="0"/>
                <a:cs typeface="IBM Plex Sans" charset="0"/>
              </a:rPr>
              <a:t>Review training results and interpretability	</a:t>
            </a:r>
            <a:endParaRPr kumimoji="1" lang="en-US" altLang="zh-CN" sz="1000" b="1" dirty="0">
              <a:solidFill>
                <a:srgbClr val="000000"/>
              </a:solidFill>
              <a:latin typeface="IBM Plex Sans Light"/>
              <a:ea typeface="IBM Plex Sans" charset="0"/>
              <a:cs typeface="IBM Plex Sans" charset="0"/>
            </a:endParaRPr>
          </a:p>
          <a:p>
            <a:pPr defTabSz="625616" eaLnBrk="1" fontAlgn="auto" hangingPunct="1">
              <a:spcBef>
                <a:spcPts val="1003"/>
              </a:spcBef>
              <a:spcAft>
                <a:spcPts val="0"/>
              </a:spcAft>
              <a:defRPr/>
            </a:pPr>
            <a:r>
              <a:rPr kumimoji="1" lang="en-US" altLang="zh-CN" sz="1000" b="1" dirty="0">
                <a:solidFill>
                  <a:srgbClr val="000000"/>
                </a:solidFill>
                <a:latin typeface="IBM Plex Sans Light"/>
                <a:ea typeface="IBM Plex Sans" charset="0"/>
                <a:cs typeface="IBM Plex Sans" charset="0"/>
              </a:rPr>
              <a:t>5. Run Semantics queries	</a:t>
            </a:r>
          </a:p>
        </p:txBody>
      </p:sp>
      <p:sp>
        <p:nvSpPr>
          <p:cNvPr id="6" name="矩形 5">
            <a:extLst>
              <a:ext uri="{FF2B5EF4-FFF2-40B4-BE49-F238E27FC236}">
                <a16:creationId xmlns:a16="http://schemas.microsoft.com/office/drawing/2014/main" id="{D766789E-9DFC-3350-B45C-05B37CDE3195}"/>
              </a:ext>
            </a:extLst>
          </p:cNvPr>
          <p:cNvSpPr/>
          <p:nvPr/>
        </p:nvSpPr>
        <p:spPr>
          <a:xfrm>
            <a:off x="338501" y="750700"/>
            <a:ext cx="1892215" cy="681918"/>
          </a:xfrm>
          <a:prstGeom prst="rect">
            <a:avLst/>
          </a:prstGeom>
        </p:spPr>
        <p:txBody>
          <a:bodyPr wrap="square">
            <a:spAutoFit/>
          </a:bodyPr>
          <a:lstStyle/>
          <a:p>
            <a:pPr defTabSz="625616" eaLnBrk="1" fontAlgn="auto" hangingPunct="1">
              <a:spcBef>
                <a:spcPts val="0"/>
              </a:spcBef>
              <a:spcAft>
                <a:spcPts val="0"/>
              </a:spcAft>
            </a:pPr>
            <a:r>
              <a:rPr lang="en-US" sz="1277" dirty="0">
                <a:solidFill>
                  <a:srgbClr val="000000"/>
                </a:solidFill>
                <a:latin typeface="IBM Plex Sans Light"/>
              </a:rPr>
              <a:t>Uncover insights based on hidden relationships in Db2 data with AI</a:t>
            </a:r>
            <a:endParaRPr lang="en-US" altLang="zh-CN" sz="1277" b="1" dirty="0">
              <a:solidFill>
                <a:srgbClr val="000000"/>
              </a:solidFill>
              <a:latin typeface="IBM Plex Sans Light"/>
            </a:endParaRPr>
          </a:p>
        </p:txBody>
      </p:sp>
      <p:pic>
        <p:nvPicPr>
          <p:cNvPr id="10" name="Picture 9" descr="A picture containing chart&#10;&#10;Description automatically generated">
            <a:extLst>
              <a:ext uri="{FF2B5EF4-FFF2-40B4-BE49-F238E27FC236}">
                <a16:creationId xmlns:a16="http://schemas.microsoft.com/office/drawing/2014/main" id="{F561054E-850C-8B05-2835-752892200A2B}"/>
              </a:ext>
            </a:extLst>
          </p:cNvPr>
          <p:cNvPicPr>
            <a:picLocks noChangeAspect="1"/>
          </p:cNvPicPr>
          <p:nvPr/>
        </p:nvPicPr>
        <p:blipFill>
          <a:blip r:embed="rId2"/>
          <a:stretch>
            <a:fillRect/>
          </a:stretch>
        </p:blipFill>
        <p:spPr>
          <a:xfrm>
            <a:off x="4617074" y="1366573"/>
            <a:ext cx="3557458" cy="1451400"/>
          </a:xfrm>
          <a:prstGeom prst="rect">
            <a:avLst/>
          </a:prstGeom>
          <a:ln>
            <a:solidFill>
              <a:schemeClr val="tx1">
                <a:lumMod val="50000"/>
                <a:lumOff val="50000"/>
              </a:schemeClr>
            </a:solidFill>
          </a:ln>
        </p:spPr>
      </p:pic>
      <p:pic>
        <p:nvPicPr>
          <p:cNvPr id="11" name="Picture 10" descr="Graphical user interface, application, table&#10;&#10;Description automatically generated with medium confidence">
            <a:extLst>
              <a:ext uri="{FF2B5EF4-FFF2-40B4-BE49-F238E27FC236}">
                <a16:creationId xmlns:a16="http://schemas.microsoft.com/office/drawing/2014/main" id="{82032139-B1A4-A5B6-0EF3-BD9E9C2CCBF5}"/>
              </a:ext>
            </a:extLst>
          </p:cNvPr>
          <p:cNvPicPr>
            <a:picLocks noChangeAspect="1"/>
          </p:cNvPicPr>
          <p:nvPr/>
        </p:nvPicPr>
        <p:blipFill rotWithShape="1">
          <a:blip r:embed="rId3"/>
          <a:srcRect t="14839"/>
          <a:stretch/>
        </p:blipFill>
        <p:spPr bwMode="auto">
          <a:xfrm>
            <a:off x="4617311" y="299597"/>
            <a:ext cx="3557458" cy="996872"/>
          </a:xfrm>
          <a:prstGeom prst="rect">
            <a:avLst/>
          </a:prstGeom>
          <a:ln>
            <a:solidFill>
              <a:schemeClr val="tx1">
                <a:lumMod val="50000"/>
                <a:lumOff val="50000"/>
              </a:schemeClr>
            </a:solidFill>
          </a:ln>
          <a:extLst>
            <a:ext uri="{53640926-AAD7-44D8-BBD7-CCE9431645EC}">
              <a14:shadowObscured xmlns:a14="http://schemas.microsoft.com/office/drawing/2010/main"/>
            </a:ext>
          </a:extLst>
        </p:spPr>
      </p:pic>
      <p:pic>
        <p:nvPicPr>
          <p:cNvPr id="12" name="Picture 11" descr="Graphical user interface, text, application&#10;&#10;Description automatically generated">
            <a:extLst>
              <a:ext uri="{FF2B5EF4-FFF2-40B4-BE49-F238E27FC236}">
                <a16:creationId xmlns:a16="http://schemas.microsoft.com/office/drawing/2014/main" id="{E0EDD66D-07B7-F747-8AEB-E20ADA643779}"/>
              </a:ext>
            </a:extLst>
          </p:cNvPr>
          <p:cNvPicPr>
            <a:picLocks noChangeAspect="1"/>
          </p:cNvPicPr>
          <p:nvPr/>
        </p:nvPicPr>
        <p:blipFill>
          <a:blip r:embed="rId4"/>
          <a:stretch>
            <a:fillRect/>
          </a:stretch>
        </p:blipFill>
        <p:spPr>
          <a:xfrm>
            <a:off x="4619206" y="2888078"/>
            <a:ext cx="3555326" cy="1761710"/>
          </a:xfrm>
          <a:prstGeom prst="rect">
            <a:avLst/>
          </a:prstGeom>
          <a:ln>
            <a:solidFill>
              <a:schemeClr val="tx1">
                <a:lumMod val="50000"/>
                <a:lumOff val="50000"/>
              </a:schemeClr>
            </a:solidFill>
          </a:ln>
        </p:spPr>
      </p:pic>
    </p:spTree>
    <p:extLst>
      <p:ext uri="{BB962C8B-B14F-4D97-AF65-F5344CB8AC3E}">
        <p14:creationId xmlns:p14="http://schemas.microsoft.com/office/powerpoint/2010/main" val="36251262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31C1D2-7E49-DB81-4DAA-A30A96E86F2D}"/>
              </a:ext>
            </a:extLst>
          </p:cNvPr>
          <p:cNvSpPr>
            <a:spLocks noGrp="1"/>
          </p:cNvSpPr>
          <p:nvPr>
            <p:ph type="title"/>
          </p:nvPr>
        </p:nvSpPr>
        <p:spPr>
          <a:xfrm>
            <a:off x="573315" y="0"/>
            <a:ext cx="7192507" cy="579957"/>
          </a:xfrm>
        </p:spPr>
        <p:txBody>
          <a:bodyPr/>
          <a:lstStyle/>
          <a:p>
            <a:r>
              <a:rPr lang="en-FR" sz="1642" dirty="0">
                <a:solidFill>
                  <a:srgbClr val="376092"/>
                </a:solidFill>
                <a:latin typeface="Trebuchet MS" panose="020B0603020202020204" pitchFamily="34" charset="0"/>
                <a:cs typeface="Arial" panose="020B0604020202020204" pitchFamily="34" charset="0"/>
              </a:rPr>
              <a:t>For your readings, </a:t>
            </a:r>
          </a:p>
        </p:txBody>
      </p:sp>
      <p:sp>
        <p:nvSpPr>
          <p:cNvPr id="3" name="Content Placeholder 2">
            <a:extLst>
              <a:ext uri="{FF2B5EF4-FFF2-40B4-BE49-F238E27FC236}">
                <a16:creationId xmlns:a16="http://schemas.microsoft.com/office/drawing/2014/main" id="{06A03DE7-1C5F-E6F6-03FD-3F9C83E98B08}"/>
              </a:ext>
            </a:extLst>
          </p:cNvPr>
          <p:cNvSpPr>
            <a:spLocks noGrp="1"/>
          </p:cNvSpPr>
          <p:nvPr>
            <p:ph idx="1"/>
          </p:nvPr>
        </p:nvSpPr>
        <p:spPr>
          <a:xfrm>
            <a:off x="573316" y="2007760"/>
            <a:ext cx="7052638" cy="2902816"/>
          </a:xfrm>
        </p:spPr>
        <p:txBody>
          <a:bodyPr>
            <a:normAutofit/>
          </a:bodyPr>
          <a:lstStyle/>
          <a:p>
            <a:pPr marL="0" indent="0">
              <a:buNone/>
            </a:pPr>
            <a:r>
              <a:rPr lang="en-GB" sz="1000" dirty="0">
                <a:hlinkClick r:id="rId2"/>
              </a:rPr>
              <a:t>https://community.ibm.com/community/user/datamanagement/blogs/catherine-wu/2023/10/13/what-is-sql-data-insights-and-why-you-should-know?CommunityKey=621c2a2a-01f9-4b57-992f-36ed7432e3bb</a:t>
            </a:r>
            <a:endParaRPr lang="en-GB" sz="1000" dirty="0"/>
          </a:p>
          <a:p>
            <a:pPr marL="0" indent="0">
              <a:buNone/>
            </a:pPr>
            <a:endParaRPr lang="en-GB" sz="1000" dirty="0"/>
          </a:p>
          <a:p>
            <a:pPr marL="0" indent="0">
              <a:buNone/>
            </a:pPr>
            <a:endParaRPr lang="en-GB" sz="1000" dirty="0"/>
          </a:p>
          <a:p>
            <a:pPr marL="0" indent="0">
              <a:buNone/>
            </a:pPr>
            <a:endParaRPr lang="en-GB" sz="1000" dirty="0"/>
          </a:p>
          <a:p>
            <a:pPr marL="0" indent="0">
              <a:buNone/>
            </a:pPr>
            <a:endParaRPr lang="en-GB" sz="1000" dirty="0"/>
          </a:p>
          <a:p>
            <a:pPr marL="0" indent="0">
              <a:buNone/>
            </a:pPr>
            <a:endParaRPr lang="en-GB" sz="1000" dirty="0"/>
          </a:p>
          <a:p>
            <a:pPr marL="0" indent="0">
              <a:buNone/>
            </a:pPr>
            <a:endParaRPr lang="en-GB" sz="1000" dirty="0"/>
          </a:p>
          <a:p>
            <a:pPr marL="0" indent="0">
              <a:buNone/>
            </a:pPr>
            <a:endParaRPr lang="en-GB" sz="1000" dirty="0"/>
          </a:p>
          <a:p>
            <a:pPr marL="0" indent="0">
              <a:buNone/>
            </a:pPr>
            <a:endParaRPr lang="en-GB" sz="1000" dirty="0"/>
          </a:p>
          <a:p>
            <a:pPr marL="0" indent="0">
              <a:buNone/>
            </a:pPr>
            <a:r>
              <a:rPr lang="en-GB" sz="1000" dirty="0">
                <a:hlinkClick r:id="rId3"/>
              </a:rPr>
              <a:t>https://</a:t>
            </a:r>
            <a:r>
              <a:rPr lang="en-GB" sz="1000" dirty="0" err="1">
                <a:hlinkClick r:id="rId3"/>
              </a:rPr>
              <a:t>community.ibm.com</a:t>
            </a:r>
            <a:r>
              <a:rPr lang="en-GB" sz="1000" dirty="0">
                <a:hlinkClick r:id="rId3"/>
              </a:rPr>
              <a:t>/community/user/</a:t>
            </a:r>
            <a:r>
              <a:rPr lang="en-GB" sz="1000" dirty="0" err="1">
                <a:hlinkClick r:id="rId3"/>
              </a:rPr>
              <a:t>datamanagement</a:t>
            </a:r>
            <a:r>
              <a:rPr lang="en-GB" sz="1000" dirty="0">
                <a:hlinkClick r:id="rId3"/>
              </a:rPr>
              <a:t>/</a:t>
            </a:r>
            <a:r>
              <a:rPr lang="en-GB" sz="1000" dirty="0" err="1">
                <a:hlinkClick r:id="rId3"/>
              </a:rPr>
              <a:t>viewdocument</a:t>
            </a:r>
            <a:r>
              <a:rPr lang="en-GB" sz="1000" dirty="0">
                <a:hlinkClick r:id="rId3"/>
              </a:rPr>
              <a:t>/</a:t>
            </a:r>
            <a:r>
              <a:rPr lang="en-GB" sz="1000" dirty="0" err="1">
                <a:hlinkClick r:id="rId3"/>
              </a:rPr>
              <a:t>unraveling-patterns-and-relationshi?CommunityKey</a:t>
            </a:r>
            <a:r>
              <a:rPr lang="en-GB" sz="1000" dirty="0">
                <a:hlinkClick r:id="rId3"/>
              </a:rPr>
              <a:t>=621c2a2a-01f9-4b57-992f-36ed7432e3bb</a:t>
            </a:r>
            <a:endParaRPr lang="en-FR" sz="1000" dirty="0"/>
          </a:p>
        </p:txBody>
      </p:sp>
      <p:pic>
        <p:nvPicPr>
          <p:cNvPr id="4" name="Picture 3">
            <a:extLst>
              <a:ext uri="{FF2B5EF4-FFF2-40B4-BE49-F238E27FC236}">
                <a16:creationId xmlns:a16="http://schemas.microsoft.com/office/drawing/2014/main" id="{8E1B8025-2E09-1DA6-9939-E5B777B667DD}"/>
              </a:ext>
            </a:extLst>
          </p:cNvPr>
          <p:cNvPicPr>
            <a:picLocks noChangeAspect="1"/>
          </p:cNvPicPr>
          <p:nvPr/>
        </p:nvPicPr>
        <p:blipFill>
          <a:blip r:embed="rId4"/>
          <a:stretch>
            <a:fillRect/>
          </a:stretch>
        </p:blipFill>
        <p:spPr>
          <a:xfrm>
            <a:off x="641177" y="329307"/>
            <a:ext cx="5472608" cy="1678453"/>
          </a:xfrm>
          <a:prstGeom prst="rect">
            <a:avLst/>
          </a:prstGeom>
        </p:spPr>
      </p:pic>
      <p:pic>
        <p:nvPicPr>
          <p:cNvPr id="5" name="Picture 4">
            <a:extLst>
              <a:ext uri="{FF2B5EF4-FFF2-40B4-BE49-F238E27FC236}">
                <a16:creationId xmlns:a16="http://schemas.microsoft.com/office/drawing/2014/main" id="{85BCD5EC-515D-D16D-AB51-A2342386ABB7}"/>
              </a:ext>
            </a:extLst>
          </p:cNvPr>
          <p:cNvPicPr>
            <a:picLocks noChangeAspect="1"/>
          </p:cNvPicPr>
          <p:nvPr/>
        </p:nvPicPr>
        <p:blipFill>
          <a:blip r:embed="rId5"/>
          <a:stretch>
            <a:fillRect/>
          </a:stretch>
        </p:blipFill>
        <p:spPr>
          <a:xfrm>
            <a:off x="641177" y="2355465"/>
            <a:ext cx="4680520" cy="1801029"/>
          </a:xfrm>
          <a:prstGeom prst="rect">
            <a:avLst/>
          </a:prstGeom>
        </p:spPr>
      </p:pic>
    </p:spTree>
    <p:extLst>
      <p:ext uri="{BB962C8B-B14F-4D97-AF65-F5344CB8AC3E}">
        <p14:creationId xmlns:p14="http://schemas.microsoft.com/office/powerpoint/2010/main" val="419522952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CLASSAUTHORFOOTERSHOWNUM" val="0"/>
  <p:tag name="CLASSAUTHORTEMPNAME" val="Class Author Standard"/>
  <p:tag name="CLASSAUTHORTEMPVER" val="9.0"/>
</p:tagLst>
</file>

<file path=ppt/theme/theme1.xml><?xml version="1.0" encoding="utf-8"?>
<a:theme xmlns:a="http://schemas.openxmlformats.org/drawingml/2006/main" name="Customer Insight for Banking on IBM z ">
  <a:themeElements>
    <a:clrScheme name="Custom 12">
      <a:dk1>
        <a:sysClr val="windowText" lastClr="000000"/>
      </a:dk1>
      <a:lt1>
        <a:sysClr val="window" lastClr="FFFFFF"/>
      </a:lt1>
      <a:dk2>
        <a:srgbClr val="1F497D"/>
      </a:dk2>
      <a:lt2>
        <a:srgbClr val="EEECE1"/>
      </a:lt2>
      <a:accent1>
        <a:srgbClr val="00B2EF"/>
      </a:accent1>
      <a:accent2>
        <a:srgbClr val="8CC63F"/>
      </a:accent2>
      <a:accent3>
        <a:srgbClr val="FFCF01"/>
      </a:accent3>
      <a:accent4>
        <a:srgbClr val="F19027"/>
      </a:accent4>
      <a:accent5>
        <a:srgbClr val="F04E37"/>
      </a:accent5>
      <a:accent6>
        <a:srgbClr val="EE3E96"/>
      </a:accent6>
      <a:hlink>
        <a:srgbClr val="008AB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IBM 2019 Master template (white background)">
  <a:themeElements>
    <a:clrScheme name="Custom 1">
      <a:dk1>
        <a:srgbClr val="FFFFFF"/>
      </a:dk1>
      <a:lt1>
        <a:srgbClr val="000000"/>
      </a:lt1>
      <a:dk2>
        <a:srgbClr val="565656"/>
      </a:dk2>
      <a:lt2>
        <a:srgbClr val="F3F3F3"/>
      </a:lt2>
      <a:accent1>
        <a:srgbClr val="6F6F6F"/>
      </a:accent1>
      <a:accent2>
        <a:srgbClr val="0062FF"/>
      </a:accent2>
      <a:accent3>
        <a:srgbClr val="D12765"/>
      </a:accent3>
      <a:accent4>
        <a:srgbClr val="8A3FFC"/>
      </a:accent4>
      <a:accent5>
        <a:srgbClr val="007D79"/>
      </a:accent5>
      <a:accent6>
        <a:srgbClr val="697077"/>
      </a:accent6>
      <a:hlink>
        <a:srgbClr val="0062FF"/>
      </a:hlink>
      <a:folHlink>
        <a:srgbClr val="6EA6F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w="19050">
          <a:solidFill>
            <a:schemeClr val="accent2"/>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1400" b="0" i="0" u="none" strike="noStrike" cap="none" normalizeH="0" baseline="0" dirty="0" smtClean="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defRPr sz="1400" dirty="0" smtClean="0">
            <a:solidFill>
              <a:schemeClr val="tx1"/>
            </a:solidFill>
            <a:latin typeface="+mn-lt"/>
            <a:ea typeface="IBM Plex Sans" charset="0"/>
            <a:cs typeface="IBM Plex Sans" charset="0"/>
          </a:defRPr>
        </a:defPPr>
      </a:lstStyle>
    </a:txDef>
  </a:objectDefaults>
  <a:extraClrSchemeLst/>
  <a:custClrLst>
    <a:custClr name="Magenta 100">
      <a:srgbClr val="2A0A16"/>
    </a:custClr>
    <a:custClr name="Magenta 90">
      <a:srgbClr val="57002B"/>
    </a:custClr>
    <a:custClr name="Magenta 80">
      <a:srgbClr val="760A3A"/>
    </a:custClr>
    <a:custClr name="Magenta 70">
      <a:srgbClr val="A11950"/>
    </a:custClr>
    <a:custClr name="Magenta 60">
      <a:srgbClr val="D12765"/>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C98"/>
    </a:custClr>
    <a:custClr name="Teal 40">
      <a:srgbClr val="00BAB6"/>
    </a:custClr>
    <a:custClr name="Teal 30">
      <a:srgbClr val="20D5D2"/>
    </a:custClr>
    <a:custClr name="Teal 20">
      <a:srgbClr val="92EEEE"/>
    </a:custClr>
    <a:custClr name="Teal 10">
      <a:srgbClr val="DBFBFB"/>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IBM_Master_Presentation_2019_V01_Arial" id="{1A4DA36A-8F0F-7E4A-B00D-DA1BD81F28CD}" vid="{6B146999-A8D2-8744-A671-88AC4979DD6F}"/>
    </a:ext>
  </a:extLst>
</a:theme>
</file>

<file path=ppt/theme/theme3.xml><?xml version="1.0" encoding="utf-8"?>
<a:theme xmlns:a="http://schemas.openxmlformats.org/drawingml/2006/main" name="Db2Theme2">
  <a:themeElements>
    <a:clrScheme name="Custom 49">
      <a:dk1>
        <a:srgbClr val="000000"/>
      </a:dk1>
      <a:lt1>
        <a:srgbClr val="000000"/>
      </a:lt1>
      <a:dk2>
        <a:srgbClr val="F3F3F3"/>
      </a:dk2>
      <a:lt2>
        <a:srgbClr val="FFFFFF"/>
      </a:lt2>
      <a:accent1>
        <a:srgbClr val="8C8C8C"/>
      </a:accent1>
      <a:accent2>
        <a:srgbClr val="0062FF"/>
      </a:accent2>
      <a:accent3>
        <a:srgbClr val="20D5D2"/>
      </a:accent3>
      <a:accent4>
        <a:srgbClr val="8F8B8B"/>
      </a:accent4>
      <a:accent5>
        <a:srgbClr val="6E32C9"/>
      </a:accent5>
      <a:accent6>
        <a:srgbClr val="D12765"/>
      </a:accent6>
      <a:hlink>
        <a:srgbClr val="0062FF"/>
      </a:hlink>
      <a:folHlink>
        <a:srgbClr val="F3F3F3"/>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custClrLst>
    <a:custClr name="Magenta 100">
      <a:srgbClr val="2A0A16"/>
    </a:custClr>
    <a:custClr name="Magenta 90">
      <a:srgbClr val="57002B"/>
    </a:custClr>
    <a:custClr name="Magenta 80">
      <a:srgbClr val="760A3A"/>
    </a:custClr>
    <a:custClr name="Magenta 70">
      <a:srgbClr val="A11950"/>
    </a:custClr>
    <a:custClr name="Magenta 60">
      <a:srgbClr val="D12765"/>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C98"/>
    </a:custClr>
    <a:custClr name="Teal 40">
      <a:srgbClr val="00BAB6"/>
    </a:custClr>
    <a:custClr name="Teal 30">
      <a:srgbClr val="20D5D2"/>
    </a:custClr>
    <a:custClr name="Teal 20">
      <a:srgbClr val="92EEEE"/>
    </a:custClr>
    <a:custClr name="Teal 10">
      <a:srgbClr val="DBFBFB"/>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Db2Theme2" id="{4C9244ED-B084-0D45-8CCE-0B132A33F90A}" vid="{591051B3-BE02-E146-8303-CED924F7D31F}"/>
    </a:ext>
  </a:extLst>
</a:theme>
</file>

<file path=ppt/theme/theme4.xml><?xml version="1.0" encoding="utf-8"?>
<a:theme xmlns:a="http://schemas.openxmlformats.org/drawingml/2006/main" name="wht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Master_Presentation_2017_v23_plex" id="{9703D799-5C8D-3249-8B0E-7EB5E8B92432}" vid="{D33E200D-9260-B64E-B6F1-29276819CA4F}"/>
    </a:ext>
  </a:extLst>
</a:theme>
</file>

<file path=ppt/theme/theme5.xml><?xml version="1.0" encoding="utf-8"?>
<a:theme xmlns:a="http://schemas.openxmlformats.org/drawingml/2006/main" name="1_IBM Brand Template 2022">
  <a:themeElements>
    <a:clrScheme name="IBM brand presentation palette 2022">
      <a:dk1>
        <a:srgbClr val="FFFFFF"/>
      </a:dk1>
      <a:lt1>
        <a:srgbClr val="000000"/>
      </a:lt1>
      <a:dk2>
        <a:srgbClr val="E5F6FF"/>
      </a:dk2>
      <a:lt2>
        <a:srgbClr val="F4F4F4"/>
      </a:lt2>
      <a:accent1>
        <a:srgbClr val="002D9C"/>
      </a:accent1>
      <a:accent2>
        <a:srgbClr val="0F62FE"/>
      </a:accent2>
      <a:accent3>
        <a:srgbClr val="82CFFF"/>
      </a:accent3>
      <a:accent4>
        <a:srgbClr val="9EF0F0"/>
      </a:accent4>
      <a:accent5>
        <a:srgbClr val="E0E0E0"/>
      </a:accent5>
      <a:accent6>
        <a:srgbClr val="FCF4D6"/>
      </a:accent6>
      <a:hlink>
        <a:srgbClr val="0F62FE"/>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19050">
          <a:solidFill>
            <a:schemeClr val="accent1"/>
          </a:solidFill>
          <a:headEnd type="none" w="med" len="med"/>
          <a:tailEnd type="none" w="med" len="med"/>
        </a:ln>
        <a:effectLst/>
      </a:spPr>
      <a:bodyPr vert="horz" wrap="square" lIns="91440" tIns="91440" rIns="91440" bIns="9144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System Font Regular"/>
          <a:buNone/>
          <a:tabLst/>
          <a:defRPr kumimoji="0" sz="1400" b="0" i="0" u="none" strike="noStrike" cap="none" normalizeH="0" baseline="0" dirty="0" smtClean="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lIns="91440" tIns="91440" rIns="91440" bIns="91440" rtlCol="0">
        <a:spAutoFit/>
      </a:bodyPr>
      <a:lstStyle>
        <a:defPPr marL="173736" indent="-173736" algn="l">
          <a:spcBef>
            <a:spcPts val="1100"/>
          </a:spcBef>
          <a:buFont typeface="System Font Regular"/>
          <a:buChar char="–"/>
          <a:defRPr sz="1400" dirty="0" smtClean="0">
            <a:solidFill>
              <a:schemeClr val="tx1"/>
            </a:solidFill>
            <a:latin typeface="+mn-lt"/>
            <a:ea typeface="IBM Plex Sans" charset="0"/>
            <a:cs typeface="IBM Plex Sans" charset="0"/>
          </a:defRPr>
        </a:defPPr>
      </a:lstStyle>
    </a:txDef>
  </a:objectDefaults>
  <a:extraClrSchemeLst/>
  <a:custClrLst>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 name="Blue 100">
      <a:srgbClr val="001141"/>
    </a:custClr>
    <a:custClr name="Blue 90">
      <a:srgbClr val="001D6C"/>
    </a:custClr>
    <a:custClr name="Blue 80">
      <a:srgbClr val="002D9C"/>
    </a:custClr>
    <a:custClr name="Blue 70">
      <a:srgbClr val="0043CE"/>
    </a:custClr>
    <a:custClr name="Blue 60">
      <a:srgbClr val="0F62FE"/>
    </a:custClr>
    <a:custClr name="Cyan 50">
      <a:srgbClr val="1192E8"/>
    </a:custClr>
    <a:custClr name="Cyan 40">
      <a:srgbClr val="33B1FF"/>
    </a:custClr>
    <a:custClr name="Cyan 30">
      <a:srgbClr val="82CFFF"/>
    </a:custClr>
    <a:custClr name="Cyan 20">
      <a:srgbClr val="BAE6FF"/>
    </a:custClr>
    <a:custClr name="Cyan 10">
      <a:srgbClr val="E5F6FF"/>
    </a:custClr>
    <a:custClr name="Red 50">
      <a:srgbClr val="FA4D56"/>
    </a:custClr>
    <a:custClr name="Red 40">
      <a:srgbClr val="FF8389"/>
    </a:custClr>
    <a:custClr name="Red 30">
      <a:srgbClr val="FFB3B8"/>
    </a:custClr>
    <a:custClr name="Red 20">
      <a:srgbClr val="FFD7D9"/>
    </a:custClr>
    <a:custClr name="Red 10">
      <a:srgbClr val="FFF1F1"/>
    </a:custClr>
    <a:custClr name="Purple 50">
      <a:srgbClr val="A56EFF"/>
    </a:custClr>
    <a:custClr name="Purple 40">
      <a:srgbClr val="BE95FF"/>
    </a:custClr>
    <a:custClr name="Purple 30">
      <a:srgbClr val="D4BBFF"/>
    </a:custClr>
    <a:custClr name="Purple 20">
      <a:srgbClr val="E8DAFF"/>
    </a:custClr>
    <a:custClr name="Purple 10">
      <a:srgbClr val="F6F2FF"/>
    </a:custClr>
    <a:custClr name="Green 30">
      <a:srgbClr val="6FDC8C"/>
    </a:custClr>
    <a:custClr name="Green 20">
      <a:srgbClr val="A7F0BA"/>
    </a:custClr>
    <a:custClr name="Green 10">
      <a:srgbClr val="DEFBE6"/>
    </a:custClr>
    <a:custClr name="Yellow 20">
      <a:srgbClr val="FDDC69"/>
    </a:custClr>
    <a:custClr name="Yellow 10">
      <a:srgbClr val="FCF4D6"/>
    </a:custClr>
    <a:custClr name="Teal 50">
      <a:srgbClr val="009D9A"/>
    </a:custClr>
    <a:custClr name="Teal 40">
      <a:srgbClr val="08BDBA"/>
    </a:custClr>
    <a:custClr name="Teal 30">
      <a:srgbClr val="3DDBD9"/>
    </a:custClr>
    <a:custClr name="Teal 20">
      <a:srgbClr val="9EF0F0"/>
    </a:custClr>
    <a:custClr name="Teal 10">
      <a:srgbClr val="D9FBFB"/>
    </a:custClr>
  </a:custClrLst>
  <a:extLst>
    <a:ext uri="{05A4C25C-085E-4340-85A3-A5531E510DB2}">
      <thm15:themeFamily xmlns:thm15="http://schemas.microsoft.com/office/thememl/2012/main" name="IBM_Presentation_Template_2022_V01_Plex" id="{4C35AED2-0956-0D40-B36D-C06D62725AA8}" vid="{C4BA05BF-74B1-4B4C-B175-992815DE89C6}"/>
    </a:ext>
  </a:extLst>
</a:theme>
</file>

<file path=ppt/theme/theme6.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MEA_Template_Light.potx" id="{56CE282B-9732-49A0-AE7E-2CF6660CAF62}" vid="{5D0DC943-9318-445C-9330-ECD3176319D1}"/>
    </a:ext>
  </a:extLst>
</a:theme>
</file>

<file path=ppt/theme/theme7.xml><?xml version="1.0" encoding="utf-8"?>
<a:theme xmlns:a="http://schemas.openxmlformats.org/drawingml/2006/main" name="Office Theme">
  <a:themeElements>
    <a:clrScheme name="">
      <a:dk1>
        <a:srgbClr val="000000"/>
      </a:dk1>
      <a:lt1>
        <a:srgbClr val="FFFFFF"/>
      </a:lt1>
      <a:dk2>
        <a:srgbClr val="000000"/>
      </a:dk2>
      <a:lt2>
        <a:srgbClr val="808080"/>
      </a:lt2>
      <a:accent1>
        <a:srgbClr val="7889FB"/>
      </a:accent1>
      <a:accent2>
        <a:srgbClr val="4D4D4D"/>
      </a:accent2>
      <a:accent3>
        <a:srgbClr val="FFFFFF"/>
      </a:accent3>
      <a:accent4>
        <a:srgbClr val="000000"/>
      </a:accent4>
      <a:accent5>
        <a:srgbClr val="BEC4FD"/>
      </a:accent5>
      <a:accent6>
        <a:srgbClr val="454545"/>
      </a:accent6>
      <a:hlink>
        <a:srgbClr val="1C7270"/>
      </a:hlink>
      <a:folHlink>
        <a:srgbClr val="9E640E"/>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12067</TotalTime>
  <Words>1408</Words>
  <Application>Microsoft Macintosh PowerPoint</Application>
  <PresentationFormat>Custom</PresentationFormat>
  <Paragraphs>229</Paragraphs>
  <Slides>10</Slides>
  <Notes>1</Notes>
  <HiddenSlides>1</HiddenSlides>
  <MMClips>0</MMClips>
  <ScaleCrop>false</ScaleCrop>
  <HeadingPairs>
    <vt:vector size="6" baseType="variant">
      <vt:variant>
        <vt:lpstr>Fonts Used</vt:lpstr>
      </vt:variant>
      <vt:variant>
        <vt:i4>19</vt:i4>
      </vt:variant>
      <vt:variant>
        <vt:lpstr>Theme</vt:lpstr>
      </vt:variant>
      <vt:variant>
        <vt:i4>6</vt:i4>
      </vt:variant>
      <vt:variant>
        <vt:lpstr>Slide Titles</vt:lpstr>
      </vt:variant>
      <vt:variant>
        <vt:i4>10</vt:i4>
      </vt:variant>
    </vt:vector>
  </HeadingPairs>
  <TitlesOfParts>
    <vt:vector size="35" baseType="lpstr">
      <vt:lpstr>Abadi</vt:lpstr>
      <vt:lpstr>Abadi Extra Light</vt:lpstr>
      <vt:lpstr>Arial</vt:lpstr>
      <vt:lpstr>Calibri</vt:lpstr>
      <vt:lpstr>Chalkboard</vt:lpstr>
      <vt:lpstr>Courier New</vt:lpstr>
      <vt:lpstr>Georgia</vt:lpstr>
      <vt:lpstr>HelvNeue Bold for IBM</vt:lpstr>
      <vt:lpstr>HelvNeue for IBM</vt:lpstr>
      <vt:lpstr>HelvNeue for IBM Light</vt:lpstr>
      <vt:lpstr>HelvNeue for IBM Medium</vt:lpstr>
      <vt:lpstr>HelvNeue Light for IBM</vt:lpstr>
      <vt:lpstr>IBM Plex Sans</vt:lpstr>
      <vt:lpstr>IBM Plex Sans Light</vt:lpstr>
      <vt:lpstr>Lubalin for IBM Book</vt:lpstr>
      <vt:lpstr>Lucida Grande</vt:lpstr>
      <vt:lpstr>System Font Regular</vt:lpstr>
      <vt:lpstr>Trebuchet MS</vt:lpstr>
      <vt:lpstr>Wingdings</vt:lpstr>
      <vt:lpstr>Customer Insight for Banking on IBM z </vt:lpstr>
      <vt:lpstr>IBM 2019 Master template (white background)</vt:lpstr>
      <vt:lpstr>Db2Theme2</vt:lpstr>
      <vt:lpstr>wht_background_2017</vt:lpstr>
      <vt:lpstr>1_IBM Brand Template 2022</vt:lpstr>
      <vt:lpstr>Office</vt:lpstr>
      <vt:lpstr>SQLAdria 2025 Vodice, Croatia June 5th, 2025</vt:lpstr>
      <vt:lpstr>Notices and disclaimers</vt:lpstr>
      <vt:lpstr>Agenda</vt:lpstr>
      <vt:lpstr>Hands-On-Lab Architecture</vt:lpstr>
      <vt:lpstr>Hands-on Lab1 materials</vt:lpstr>
      <vt:lpstr>Hands-on Lab 2&amp;3 materials</vt:lpstr>
      <vt:lpstr>Hands-On-Lab Workbook &amp; Credentials provided by Instructors</vt:lpstr>
      <vt:lpstr>HOL Parts</vt:lpstr>
      <vt:lpstr>For your readings, </vt:lpstr>
      <vt:lpstr>PowerPoint Presentation</vt:lpstr>
    </vt:vector>
  </TitlesOfParts>
  <Company>IBM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alex</dc:creator>
  <cp:lastModifiedBy>Guillaume Arnould</cp:lastModifiedBy>
  <cp:revision>54</cp:revision>
  <dcterms:created xsi:type="dcterms:W3CDTF">2014-01-28T22:08:14Z</dcterms:created>
  <dcterms:modified xsi:type="dcterms:W3CDTF">2025-06-05T06:18:18Z</dcterms:modified>
</cp:coreProperties>
</file>